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188.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189.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90.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aleway"/>
      <p:regular r:id="rId18"/>
      <p:bold r:id="rId19"/>
      <p:italic r:id="rId20"/>
      <p:boldItalic r:id="rId21"/>
    </p:embeddedFont>
    <p:embeddedFont>
      <p:font typeface="Lato"/>
      <p:regular r:id="rId22"/>
      <p:bold r:id="rId23"/>
      <p:italic r:id="rId24"/>
      <p:boldItalic r:id="rId25"/>
    </p:embeddedFont>
    <p:embeddedFont>
      <p:font typeface="Bebas Neue"/>
      <p:regular r:id="rId26"/>
    </p:embeddedFont>
    <p:embeddedFont>
      <p:font typeface="Raleway Light"/>
      <p:regular r:id="rId27"/>
      <p:bold r:id="rId28"/>
      <p:italic r:id="rId29"/>
      <p:boldItalic r:id="rId30"/>
    </p:embeddedFont>
    <p:embeddedFont>
      <p:font typeface="Raleway Black"/>
      <p:bold r:id="rId31"/>
      <p:boldItalic r:id="rId32"/>
    </p:embeddedFon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mCMg8CpZlh1WJEpSCn5WF1OCB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C43F6F-99FC-45FA-9CDC-22ABAEE077E9}">
  <a:tblStyle styleId="{F4C43F6F-99FC-45FA-9CDC-22ABAEE077E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6F8FA"/>
          </a:solidFill>
        </a:fill>
      </a:tcStyle>
    </a:wholeTbl>
    <a:band1H>
      <a:tcTxStyle b="off" i="off"/>
      <a:tcStyle>
        <a:fill>
          <a:solidFill>
            <a:srgbClr val="EEF1F5"/>
          </a:solidFill>
        </a:fill>
      </a:tcStyle>
    </a:band1H>
    <a:band2H>
      <a:tcTxStyle b="off" i="off"/>
    </a:band2H>
    <a:band1V>
      <a:tcTxStyle b="off" i="off"/>
      <a:tcStyle>
        <a:fill>
          <a:solidFill>
            <a:srgbClr val="EEF1F5"/>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31" Type="http://schemas.openxmlformats.org/officeDocument/2006/relationships/font" Target="fonts/RalewayBlack-bold.fntdata"/><Relationship Id="rId30" Type="http://schemas.openxmlformats.org/officeDocument/2006/relationships/font" Target="fonts/RalewayLight-boldItalic.fntdata"/><Relationship Id="rId33" Type="http://schemas.openxmlformats.org/officeDocument/2006/relationships/font" Target="fonts/ArialBlack-regular.fntdata"/><Relationship Id="rId32" Type="http://schemas.openxmlformats.org/officeDocument/2006/relationships/font" Target="fonts/RalewayBlack-boldItalic.fntdata"/><Relationship Id="rId34" Type="http://customschemas.google.com/relationships/presentationmetadata" Target="metadata"/><Relationship Id="rId20" Type="http://schemas.openxmlformats.org/officeDocument/2006/relationships/font" Target="fonts/Raleway-italic.fntdata"/><Relationship Id="rId22" Type="http://schemas.openxmlformats.org/officeDocument/2006/relationships/font" Target="fonts/Lato-regular.fntdata"/><Relationship Id="rId21" Type="http://schemas.openxmlformats.org/officeDocument/2006/relationships/font" Target="fonts/Raleway-boldItalic.fntdata"/><Relationship Id="rId24" Type="http://schemas.openxmlformats.org/officeDocument/2006/relationships/font" Target="fonts/Lato-italic.fntdata"/><Relationship Id="rId23" Type="http://schemas.openxmlformats.org/officeDocument/2006/relationships/font" Target="fonts/Lato-bold.fntdata"/><Relationship Id="rId26" Type="http://schemas.openxmlformats.org/officeDocument/2006/relationships/font" Target="fonts/BebasNeue-regular.fntdata"/><Relationship Id="rId25" Type="http://schemas.openxmlformats.org/officeDocument/2006/relationships/font" Target="fonts/Lato-boldItalic.fntdata"/><Relationship Id="rId28" Type="http://schemas.openxmlformats.org/officeDocument/2006/relationships/font" Target="fonts/RalewayLight-bold.fntdata"/><Relationship Id="rId27" Type="http://schemas.openxmlformats.org/officeDocument/2006/relationships/font" Target="fonts/RalewayLight-regular.fntdata"/><Relationship Id="rId29" Type="http://schemas.openxmlformats.org/officeDocument/2006/relationships/font" Target="fonts/RalewayLigh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1" name="Google Shape;10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1" name="Google Shape;11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7" name="Google Shape;11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3" name="Google Shape;11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ee7d49612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0" name="Google Shape;1050;g1ee7d49612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1" name="Google Shape;1051;g1ee7d49612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9" name="Google Shape;10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5" name="Google Shape;10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1" name="Google Shape;10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7" name="Google Shape;10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3" name="Google Shape;10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9" name="Google Shape;10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5" name="Google Shape;10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without Header &amp; Footer">
  <p:cSld name="Full Image without Header &amp; Footer">
    <p:spTree>
      <p:nvGrpSpPr>
        <p:cNvPr id="15" name="Shape 15"/>
        <p:cNvGrpSpPr/>
        <p:nvPr/>
      </p:nvGrpSpPr>
      <p:grpSpPr>
        <a:xfrm>
          <a:off x="0" y="0"/>
          <a:ext cx="0" cy="0"/>
          <a:chOff x="0" y="0"/>
          <a:chExt cx="0" cy="0"/>
        </a:xfrm>
      </p:grpSpPr>
      <p:sp>
        <p:nvSpPr>
          <p:cNvPr id="16" name="Google Shape;16;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4"/>
          <p:cNvSpPr/>
          <p:nvPr>
            <p:ph idx="2" type="pic"/>
          </p:nvPr>
        </p:nvSpPr>
        <p:spPr>
          <a:xfrm>
            <a:off x="0" y="0"/>
            <a:ext cx="1219200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89"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91" name="Google Shape;91;p23"/>
          <p:cNvSpPr txBox="1"/>
          <p:nvPr>
            <p:ph idx="1" type="body"/>
          </p:nvPr>
        </p:nvSpPr>
        <p:spPr>
          <a:xfrm>
            <a:off x="6157669" y="3346805"/>
            <a:ext cx="3700008"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3"/>
          <p:cNvSpPr txBox="1"/>
          <p:nvPr>
            <p:ph idx="2" type="body"/>
          </p:nvPr>
        </p:nvSpPr>
        <p:spPr>
          <a:xfrm>
            <a:off x="6157669" y="3582659"/>
            <a:ext cx="4632250" cy="138499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b="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3"/>
          <p:cNvSpPr txBox="1"/>
          <p:nvPr>
            <p:ph idx="3" type="body"/>
          </p:nvPr>
        </p:nvSpPr>
        <p:spPr>
          <a:xfrm>
            <a:off x="6111902" y="1437191"/>
            <a:ext cx="3700008" cy="11198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sz="36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3"/>
          <p:cNvSpPr/>
          <p:nvPr>
            <p:ph idx="4" type="pic"/>
          </p:nvPr>
        </p:nvSpPr>
        <p:spPr>
          <a:xfrm>
            <a:off x="631596" y="631596"/>
            <a:ext cx="4449451" cy="6226404"/>
          </a:xfrm>
          <a:prstGeom prst="round2SameRect">
            <a:avLst>
              <a:gd fmla="val 3128" name="adj1"/>
              <a:gd fmla="val 0" name="adj2"/>
            </a:avLst>
          </a:prstGeom>
          <a:noFill/>
          <a:ln>
            <a:noFill/>
          </a:ln>
        </p:spPr>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6_Full Image without Header &amp; Footer">
  <p:cSld name="106_Full Image without Header &amp; Footer">
    <p:spTree>
      <p:nvGrpSpPr>
        <p:cNvPr id="643" name="Shape 643"/>
        <p:cNvGrpSpPr/>
        <p:nvPr/>
      </p:nvGrpSpPr>
      <p:grpSpPr>
        <a:xfrm>
          <a:off x="0" y="0"/>
          <a:ext cx="0" cy="0"/>
          <a:chOff x="0" y="0"/>
          <a:chExt cx="0" cy="0"/>
        </a:xfrm>
      </p:grpSpPr>
      <p:sp>
        <p:nvSpPr>
          <p:cNvPr id="644" name="Google Shape;644;p113"/>
          <p:cNvSpPr/>
          <p:nvPr>
            <p:ph idx="2" type="pic"/>
          </p:nvPr>
        </p:nvSpPr>
        <p:spPr>
          <a:xfrm>
            <a:off x="619124" y="2200287"/>
            <a:ext cx="5476876" cy="4038585"/>
          </a:xfrm>
          <a:prstGeom prst="rect">
            <a:avLst/>
          </a:prstGeom>
          <a:noFill/>
          <a:ln>
            <a:noFill/>
          </a:ln>
        </p:spPr>
      </p:sp>
      <p:sp>
        <p:nvSpPr>
          <p:cNvPr id="645" name="Google Shape;645;p113"/>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0_Full Image without Header &amp; Footer">
  <p:cSld name="170_Full Image without Header &amp; Footer">
    <p:spTree>
      <p:nvGrpSpPr>
        <p:cNvPr id="646" name="Shape 646"/>
        <p:cNvGrpSpPr/>
        <p:nvPr/>
      </p:nvGrpSpPr>
      <p:grpSpPr>
        <a:xfrm>
          <a:off x="0" y="0"/>
          <a:ext cx="0" cy="0"/>
          <a:chOff x="0" y="0"/>
          <a:chExt cx="0" cy="0"/>
        </a:xfrm>
      </p:grpSpPr>
      <p:sp>
        <p:nvSpPr>
          <p:cNvPr id="647" name="Google Shape;647;p11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5_Full Image without Header &amp; Footer">
  <p:cSld name="175_Full Image without Header &amp; Footer">
    <p:spTree>
      <p:nvGrpSpPr>
        <p:cNvPr id="648" name="Shape 648"/>
        <p:cNvGrpSpPr/>
        <p:nvPr/>
      </p:nvGrpSpPr>
      <p:grpSpPr>
        <a:xfrm>
          <a:off x="0" y="0"/>
          <a:ext cx="0" cy="0"/>
          <a:chOff x="0" y="0"/>
          <a:chExt cx="0" cy="0"/>
        </a:xfrm>
      </p:grpSpPr>
      <p:sp>
        <p:nvSpPr>
          <p:cNvPr id="649" name="Google Shape;649;p115"/>
          <p:cNvSpPr/>
          <p:nvPr>
            <p:ph idx="2" type="pic"/>
          </p:nvPr>
        </p:nvSpPr>
        <p:spPr>
          <a:xfrm>
            <a:off x="9336360" y="1844824"/>
            <a:ext cx="2376264" cy="3022162"/>
          </a:xfrm>
          <a:prstGeom prst="rect">
            <a:avLst/>
          </a:prstGeom>
          <a:noFill/>
          <a:ln>
            <a:noFill/>
          </a:ln>
        </p:spPr>
      </p:sp>
      <p:sp>
        <p:nvSpPr>
          <p:cNvPr id="650" name="Google Shape;650;p115"/>
          <p:cNvSpPr/>
          <p:nvPr>
            <p:ph idx="3" type="pic"/>
          </p:nvPr>
        </p:nvSpPr>
        <p:spPr>
          <a:xfrm>
            <a:off x="6384032" y="1844824"/>
            <a:ext cx="2376264" cy="3022162"/>
          </a:xfrm>
          <a:prstGeom prst="rect">
            <a:avLst/>
          </a:prstGeom>
          <a:noFill/>
          <a:ln>
            <a:noFill/>
          </a:ln>
        </p:spPr>
      </p:sp>
      <p:sp>
        <p:nvSpPr>
          <p:cNvPr id="651" name="Google Shape;651;p115"/>
          <p:cNvSpPr/>
          <p:nvPr>
            <p:ph idx="4" type="pic"/>
          </p:nvPr>
        </p:nvSpPr>
        <p:spPr>
          <a:xfrm>
            <a:off x="3431704" y="1844824"/>
            <a:ext cx="2376264" cy="3022162"/>
          </a:xfrm>
          <a:prstGeom prst="rect">
            <a:avLst/>
          </a:prstGeom>
          <a:noFill/>
          <a:ln>
            <a:noFill/>
          </a:ln>
        </p:spPr>
      </p:sp>
      <p:sp>
        <p:nvSpPr>
          <p:cNvPr id="652" name="Google Shape;652;p115"/>
          <p:cNvSpPr/>
          <p:nvPr>
            <p:ph idx="5" type="pic"/>
          </p:nvPr>
        </p:nvSpPr>
        <p:spPr>
          <a:xfrm>
            <a:off x="479376" y="1844824"/>
            <a:ext cx="2376264" cy="3022162"/>
          </a:xfrm>
          <a:prstGeom prst="rect">
            <a:avLst/>
          </a:prstGeom>
          <a:noFill/>
          <a:ln>
            <a:noFill/>
          </a:ln>
        </p:spPr>
      </p:sp>
      <p:sp>
        <p:nvSpPr>
          <p:cNvPr id="653" name="Google Shape;653;p11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6_Full Image without Header &amp; Footer">
  <p:cSld name="176_Full Image without Header &amp; Footer">
    <p:spTree>
      <p:nvGrpSpPr>
        <p:cNvPr id="654" name="Shape 654"/>
        <p:cNvGrpSpPr/>
        <p:nvPr/>
      </p:nvGrpSpPr>
      <p:grpSpPr>
        <a:xfrm>
          <a:off x="0" y="0"/>
          <a:ext cx="0" cy="0"/>
          <a:chOff x="0" y="0"/>
          <a:chExt cx="0" cy="0"/>
        </a:xfrm>
      </p:grpSpPr>
      <p:sp>
        <p:nvSpPr>
          <p:cNvPr id="655" name="Google Shape;655;p116"/>
          <p:cNvSpPr/>
          <p:nvPr>
            <p:ph idx="2" type="pic"/>
          </p:nvPr>
        </p:nvSpPr>
        <p:spPr>
          <a:xfrm>
            <a:off x="8633346" y="1916832"/>
            <a:ext cx="2225702" cy="2225702"/>
          </a:xfrm>
          <a:prstGeom prst="rect">
            <a:avLst/>
          </a:prstGeom>
          <a:noFill/>
          <a:ln>
            <a:noFill/>
          </a:ln>
        </p:spPr>
      </p:sp>
      <p:sp>
        <p:nvSpPr>
          <p:cNvPr id="656" name="Google Shape;656;p116"/>
          <p:cNvSpPr/>
          <p:nvPr>
            <p:ph idx="3" type="pic"/>
          </p:nvPr>
        </p:nvSpPr>
        <p:spPr>
          <a:xfrm>
            <a:off x="6216415" y="1916832"/>
            <a:ext cx="2225702" cy="2225702"/>
          </a:xfrm>
          <a:prstGeom prst="rect">
            <a:avLst/>
          </a:prstGeom>
          <a:noFill/>
          <a:ln>
            <a:noFill/>
          </a:ln>
        </p:spPr>
      </p:sp>
      <p:sp>
        <p:nvSpPr>
          <p:cNvPr id="657" name="Google Shape;657;p116"/>
          <p:cNvSpPr/>
          <p:nvPr>
            <p:ph idx="4" type="pic"/>
          </p:nvPr>
        </p:nvSpPr>
        <p:spPr>
          <a:xfrm>
            <a:off x="3799483" y="1916832"/>
            <a:ext cx="2225702" cy="2225702"/>
          </a:xfrm>
          <a:prstGeom prst="rect">
            <a:avLst/>
          </a:prstGeom>
          <a:noFill/>
          <a:ln>
            <a:noFill/>
          </a:ln>
        </p:spPr>
      </p:sp>
      <p:sp>
        <p:nvSpPr>
          <p:cNvPr id="658" name="Google Shape;658;p116"/>
          <p:cNvSpPr/>
          <p:nvPr>
            <p:ph idx="5" type="pic"/>
          </p:nvPr>
        </p:nvSpPr>
        <p:spPr>
          <a:xfrm>
            <a:off x="1382551" y="1916832"/>
            <a:ext cx="2225702" cy="2225702"/>
          </a:xfrm>
          <a:prstGeom prst="rect">
            <a:avLst/>
          </a:prstGeom>
          <a:noFill/>
          <a:ln>
            <a:noFill/>
          </a:ln>
        </p:spPr>
      </p:sp>
      <p:sp>
        <p:nvSpPr>
          <p:cNvPr id="659" name="Google Shape;659;p11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2_Full Image without Header &amp; Footer">
  <p:cSld name="182_Full Image without Header &amp; Footer">
    <p:spTree>
      <p:nvGrpSpPr>
        <p:cNvPr id="660" name="Shape 660"/>
        <p:cNvGrpSpPr/>
        <p:nvPr/>
      </p:nvGrpSpPr>
      <p:grpSpPr>
        <a:xfrm>
          <a:off x="0" y="0"/>
          <a:ext cx="0" cy="0"/>
          <a:chOff x="0" y="0"/>
          <a:chExt cx="0" cy="0"/>
        </a:xfrm>
      </p:grpSpPr>
      <p:sp>
        <p:nvSpPr>
          <p:cNvPr id="661" name="Google Shape;661;p117"/>
          <p:cNvSpPr/>
          <p:nvPr>
            <p:ph idx="2" type="pic"/>
          </p:nvPr>
        </p:nvSpPr>
        <p:spPr>
          <a:xfrm>
            <a:off x="813232" y="1926652"/>
            <a:ext cx="1638000" cy="1638000"/>
          </a:xfrm>
          <a:prstGeom prst="rect">
            <a:avLst/>
          </a:prstGeom>
          <a:noFill/>
          <a:ln>
            <a:noFill/>
          </a:ln>
        </p:spPr>
      </p:sp>
      <p:sp>
        <p:nvSpPr>
          <p:cNvPr id="662" name="Google Shape;662;p117"/>
          <p:cNvSpPr/>
          <p:nvPr>
            <p:ph idx="3" type="pic"/>
          </p:nvPr>
        </p:nvSpPr>
        <p:spPr>
          <a:xfrm>
            <a:off x="3044026" y="1926652"/>
            <a:ext cx="1638000" cy="1638000"/>
          </a:xfrm>
          <a:prstGeom prst="rect">
            <a:avLst/>
          </a:prstGeom>
          <a:noFill/>
          <a:ln>
            <a:noFill/>
          </a:ln>
        </p:spPr>
      </p:sp>
      <p:sp>
        <p:nvSpPr>
          <p:cNvPr id="663" name="Google Shape;663;p117"/>
          <p:cNvSpPr/>
          <p:nvPr>
            <p:ph idx="4" type="pic"/>
          </p:nvPr>
        </p:nvSpPr>
        <p:spPr>
          <a:xfrm>
            <a:off x="5274820" y="1926652"/>
            <a:ext cx="1638000" cy="1638000"/>
          </a:xfrm>
          <a:prstGeom prst="rect">
            <a:avLst/>
          </a:prstGeom>
          <a:noFill/>
          <a:ln>
            <a:noFill/>
          </a:ln>
        </p:spPr>
      </p:sp>
      <p:sp>
        <p:nvSpPr>
          <p:cNvPr id="664" name="Google Shape;664;p117"/>
          <p:cNvSpPr/>
          <p:nvPr>
            <p:ph idx="5" type="pic"/>
          </p:nvPr>
        </p:nvSpPr>
        <p:spPr>
          <a:xfrm>
            <a:off x="7508522" y="1926652"/>
            <a:ext cx="1638000" cy="1638000"/>
          </a:xfrm>
          <a:prstGeom prst="rect">
            <a:avLst/>
          </a:prstGeom>
          <a:noFill/>
          <a:ln>
            <a:noFill/>
          </a:ln>
        </p:spPr>
      </p:sp>
      <p:sp>
        <p:nvSpPr>
          <p:cNvPr id="665" name="Google Shape;665;p117"/>
          <p:cNvSpPr/>
          <p:nvPr>
            <p:ph idx="6" type="pic"/>
          </p:nvPr>
        </p:nvSpPr>
        <p:spPr>
          <a:xfrm>
            <a:off x="9740768" y="1926652"/>
            <a:ext cx="1638000" cy="163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1_Full Image without Header &amp; Footer">
  <p:cSld name="181_Full Image without Header &amp; Footer">
    <p:spTree>
      <p:nvGrpSpPr>
        <p:cNvPr id="666" name="Shape 666"/>
        <p:cNvGrpSpPr/>
        <p:nvPr/>
      </p:nvGrpSpPr>
      <p:grpSpPr>
        <a:xfrm>
          <a:off x="0" y="0"/>
          <a:ext cx="0" cy="0"/>
          <a:chOff x="0" y="0"/>
          <a:chExt cx="0" cy="0"/>
        </a:xfrm>
      </p:grpSpPr>
      <p:sp>
        <p:nvSpPr>
          <p:cNvPr id="667" name="Google Shape;667;p118"/>
          <p:cNvSpPr/>
          <p:nvPr>
            <p:ph idx="2" type="pic"/>
          </p:nvPr>
        </p:nvSpPr>
        <p:spPr>
          <a:xfrm>
            <a:off x="3647728" y="2780928"/>
            <a:ext cx="2880320" cy="3528392"/>
          </a:xfrm>
          <a:prstGeom prst="rect">
            <a:avLst/>
          </a:prstGeom>
          <a:noFill/>
          <a:ln>
            <a:noFill/>
          </a:ln>
        </p:spPr>
      </p:sp>
      <p:sp>
        <p:nvSpPr>
          <p:cNvPr id="668" name="Google Shape;668;p118"/>
          <p:cNvSpPr/>
          <p:nvPr>
            <p:ph idx="3" type="pic"/>
          </p:nvPr>
        </p:nvSpPr>
        <p:spPr>
          <a:xfrm>
            <a:off x="623392" y="548680"/>
            <a:ext cx="2880320" cy="352839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7_Full Image without Header &amp; Footer">
  <p:cSld name="177_Full Image without Header &amp; Footer">
    <p:spTree>
      <p:nvGrpSpPr>
        <p:cNvPr id="669" name="Shape 669"/>
        <p:cNvGrpSpPr/>
        <p:nvPr/>
      </p:nvGrpSpPr>
      <p:grpSpPr>
        <a:xfrm>
          <a:off x="0" y="0"/>
          <a:ext cx="0" cy="0"/>
          <a:chOff x="0" y="0"/>
          <a:chExt cx="0" cy="0"/>
        </a:xfrm>
      </p:grpSpPr>
      <p:sp>
        <p:nvSpPr>
          <p:cNvPr id="670" name="Google Shape;670;p119"/>
          <p:cNvSpPr/>
          <p:nvPr>
            <p:ph idx="2" type="pic"/>
          </p:nvPr>
        </p:nvSpPr>
        <p:spPr>
          <a:xfrm>
            <a:off x="8603852" y="2780928"/>
            <a:ext cx="2880320" cy="3528392"/>
          </a:xfrm>
          <a:prstGeom prst="rect">
            <a:avLst/>
          </a:prstGeom>
          <a:noFill/>
          <a:ln>
            <a:noFill/>
          </a:ln>
        </p:spPr>
      </p:sp>
      <p:sp>
        <p:nvSpPr>
          <p:cNvPr id="671" name="Google Shape;671;p119"/>
          <p:cNvSpPr/>
          <p:nvPr>
            <p:ph idx="3" type="pic"/>
          </p:nvPr>
        </p:nvSpPr>
        <p:spPr>
          <a:xfrm>
            <a:off x="5579516" y="548680"/>
            <a:ext cx="2880320" cy="352839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3_Full Image without Header &amp; Footer">
  <p:cSld name="183_Full Image without Header &amp; Footer">
    <p:spTree>
      <p:nvGrpSpPr>
        <p:cNvPr id="672" name="Shape 672"/>
        <p:cNvGrpSpPr/>
        <p:nvPr/>
      </p:nvGrpSpPr>
      <p:grpSpPr>
        <a:xfrm>
          <a:off x="0" y="0"/>
          <a:ext cx="0" cy="0"/>
          <a:chOff x="0" y="0"/>
          <a:chExt cx="0" cy="0"/>
        </a:xfrm>
      </p:grpSpPr>
      <p:sp>
        <p:nvSpPr>
          <p:cNvPr id="673" name="Google Shape;673;p120"/>
          <p:cNvSpPr/>
          <p:nvPr>
            <p:ph idx="2" type="pic"/>
          </p:nvPr>
        </p:nvSpPr>
        <p:spPr>
          <a:xfrm>
            <a:off x="8603852" y="548680"/>
            <a:ext cx="2880320" cy="5760640"/>
          </a:xfrm>
          <a:prstGeom prst="rect">
            <a:avLst/>
          </a:prstGeom>
          <a:noFill/>
          <a:ln>
            <a:noFill/>
          </a:ln>
        </p:spPr>
      </p:sp>
      <p:sp>
        <p:nvSpPr>
          <p:cNvPr id="674" name="Google Shape;674;p120"/>
          <p:cNvSpPr/>
          <p:nvPr>
            <p:ph idx="3" type="pic"/>
          </p:nvPr>
        </p:nvSpPr>
        <p:spPr>
          <a:xfrm>
            <a:off x="5579516" y="548680"/>
            <a:ext cx="2880320" cy="2808312"/>
          </a:xfrm>
          <a:prstGeom prst="rect">
            <a:avLst/>
          </a:prstGeom>
          <a:noFill/>
          <a:ln>
            <a:noFill/>
          </a:ln>
        </p:spPr>
      </p:sp>
      <p:sp>
        <p:nvSpPr>
          <p:cNvPr id="675" name="Google Shape;675;p120"/>
          <p:cNvSpPr/>
          <p:nvPr>
            <p:ph idx="4" type="pic"/>
          </p:nvPr>
        </p:nvSpPr>
        <p:spPr>
          <a:xfrm>
            <a:off x="5579516" y="3501008"/>
            <a:ext cx="2880320" cy="280831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5_Full Image without Header &amp; Footer">
  <p:cSld name="185_Full Image without Header &amp; Footer">
    <p:spTree>
      <p:nvGrpSpPr>
        <p:cNvPr id="676" name="Shape 676"/>
        <p:cNvGrpSpPr/>
        <p:nvPr/>
      </p:nvGrpSpPr>
      <p:grpSpPr>
        <a:xfrm>
          <a:off x="0" y="0"/>
          <a:ext cx="0" cy="0"/>
          <a:chOff x="0" y="0"/>
          <a:chExt cx="0" cy="0"/>
        </a:xfrm>
      </p:grpSpPr>
      <p:sp>
        <p:nvSpPr>
          <p:cNvPr id="677" name="Google Shape;677;p121"/>
          <p:cNvSpPr/>
          <p:nvPr>
            <p:ph idx="2" type="pic"/>
          </p:nvPr>
        </p:nvSpPr>
        <p:spPr>
          <a:xfrm>
            <a:off x="3647817" y="548680"/>
            <a:ext cx="2880320" cy="5760640"/>
          </a:xfrm>
          <a:prstGeom prst="rect">
            <a:avLst/>
          </a:prstGeom>
          <a:noFill/>
          <a:ln>
            <a:noFill/>
          </a:ln>
        </p:spPr>
      </p:sp>
      <p:sp>
        <p:nvSpPr>
          <p:cNvPr id="678" name="Google Shape;678;p121"/>
          <p:cNvSpPr/>
          <p:nvPr>
            <p:ph idx="3" type="pic"/>
          </p:nvPr>
        </p:nvSpPr>
        <p:spPr>
          <a:xfrm>
            <a:off x="623481" y="548680"/>
            <a:ext cx="2880320" cy="2808312"/>
          </a:xfrm>
          <a:prstGeom prst="rect">
            <a:avLst/>
          </a:prstGeom>
          <a:noFill/>
          <a:ln>
            <a:noFill/>
          </a:ln>
        </p:spPr>
      </p:sp>
      <p:sp>
        <p:nvSpPr>
          <p:cNvPr id="679" name="Google Shape;679;p121"/>
          <p:cNvSpPr/>
          <p:nvPr>
            <p:ph idx="4" type="pic"/>
          </p:nvPr>
        </p:nvSpPr>
        <p:spPr>
          <a:xfrm>
            <a:off x="623481" y="3501008"/>
            <a:ext cx="2880320" cy="280831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4_Full Image without Header &amp; Footer">
  <p:cSld name="184_Full Image without Header &amp; Footer">
    <p:spTree>
      <p:nvGrpSpPr>
        <p:cNvPr id="680" name="Shape 680"/>
        <p:cNvGrpSpPr/>
        <p:nvPr/>
      </p:nvGrpSpPr>
      <p:grpSpPr>
        <a:xfrm>
          <a:off x="0" y="0"/>
          <a:ext cx="0" cy="0"/>
          <a:chOff x="0" y="0"/>
          <a:chExt cx="0" cy="0"/>
        </a:xfrm>
      </p:grpSpPr>
      <p:sp>
        <p:nvSpPr>
          <p:cNvPr id="681" name="Google Shape;681;p122"/>
          <p:cNvSpPr/>
          <p:nvPr>
            <p:ph idx="2" type="pic"/>
          </p:nvPr>
        </p:nvSpPr>
        <p:spPr>
          <a:xfrm>
            <a:off x="623392" y="548680"/>
            <a:ext cx="2880320" cy="2808312"/>
          </a:xfrm>
          <a:prstGeom prst="rect">
            <a:avLst/>
          </a:prstGeom>
          <a:noFill/>
          <a:ln>
            <a:noFill/>
          </a:ln>
        </p:spPr>
      </p:sp>
      <p:sp>
        <p:nvSpPr>
          <p:cNvPr id="682" name="Google Shape;682;p122"/>
          <p:cNvSpPr/>
          <p:nvPr>
            <p:ph idx="3" type="pic"/>
          </p:nvPr>
        </p:nvSpPr>
        <p:spPr>
          <a:xfrm>
            <a:off x="623392" y="3501008"/>
            <a:ext cx="2880320" cy="2808312"/>
          </a:xfrm>
          <a:prstGeom prst="rect">
            <a:avLst/>
          </a:prstGeom>
          <a:noFill/>
          <a:ln>
            <a:noFill/>
          </a:ln>
        </p:spPr>
      </p:sp>
      <p:sp>
        <p:nvSpPr>
          <p:cNvPr id="683" name="Google Shape;683;p122"/>
          <p:cNvSpPr/>
          <p:nvPr>
            <p:ph idx="4" type="pic"/>
          </p:nvPr>
        </p:nvSpPr>
        <p:spPr>
          <a:xfrm>
            <a:off x="3647728" y="548680"/>
            <a:ext cx="2880320" cy="2808312"/>
          </a:xfrm>
          <a:prstGeom prst="rect">
            <a:avLst/>
          </a:prstGeom>
          <a:noFill/>
          <a:ln>
            <a:noFill/>
          </a:ln>
        </p:spPr>
      </p:sp>
      <p:sp>
        <p:nvSpPr>
          <p:cNvPr id="684" name="Google Shape;684;p122"/>
          <p:cNvSpPr/>
          <p:nvPr>
            <p:ph idx="5" type="pic"/>
          </p:nvPr>
        </p:nvSpPr>
        <p:spPr>
          <a:xfrm>
            <a:off x="3647728" y="3501008"/>
            <a:ext cx="2880320" cy="280831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95" name="Shape 95"/>
        <p:cNvGrpSpPr/>
        <p:nvPr/>
      </p:nvGrpSpPr>
      <p:grpSpPr>
        <a:xfrm>
          <a:off x="0" y="0"/>
          <a:ext cx="0" cy="0"/>
          <a:chOff x="0" y="0"/>
          <a:chExt cx="0" cy="0"/>
        </a:xfrm>
      </p:grpSpPr>
      <p:pic>
        <p:nvPicPr>
          <p:cNvPr id="96" name="Google Shape;96;p24"/>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97" name="Google Shape;97;p24"/>
          <p:cNvSpPr txBox="1"/>
          <p:nvPr>
            <p:ph idx="1" type="body"/>
          </p:nvPr>
        </p:nvSpPr>
        <p:spPr>
          <a:xfrm>
            <a:off x="986330" y="2406107"/>
            <a:ext cx="981500" cy="341632"/>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1800"/>
              <a:buNone/>
              <a:defRPr b="1" sz="1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4"/>
          <p:cNvSpPr txBox="1"/>
          <p:nvPr>
            <p:ph idx="2" type="body"/>
          </p:nvPr>
        </p:nvSpPr>
        <p:spPr>
          <a:xfrm>
            <a:off x="986330" y="2883625"/>
            <a:ext cx="2019263" cy="11695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4"/>
          <p:cNvSpPr txBox="1"/>
          <p:nvPr>
            <p:ph idx="3" type="body"/>
          </p:nvPr>
        </p:nvSpPr>
        <p:spPr>
          <a:xfrm>
            <a:off x="6437543" y="2406107"/>
            <a:ext cx="981500" cy="341632"/>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1800"/>
              <a:buNone/>
              <a:defRPr b="1" sz="1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4"/>
          <p:cNvSpPr txBox="1"/>
          <p:nvPr>
            <p:ph idx="4" type="body"/>
          </p:nvPr>
        </p:nvSpPr>
        <p:spPr>
          <a:xfrm>
            <a:off x="6437543" y="2883625"/>
            <a:ext cx="2019263" cy="11695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4"/>
          <p:cNvSpPr txBox="1"/>
          <p:nvPr>
            <p:ph idx="5" type="body"/>
          </p:nvPr>
        </p:nvSpPr>
        <p:spPr>
          <a:xfrm>
            <a:off x="3745435" y="4585323"/>
            <a:ext cx="981500" cy="341632"/>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1800"/>
              <a:buNone/>
              <a:defRPr b="1" sz="1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4"/>
          <p:cNvSpPr txBox="1"/>
          <p:nvPr>
            <p:ph idx="6" type="body"/>
          </p:nvPr>
        </p:nvSpPr>
        <p:spPr>
          <a:xfrm>
            <a:off x="3745435" y="5062841"/>
            <a:ext cx="2019263" cy="11695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4"/>
          <p:cNvSpPr txBox="1"/>
          <p:nvPr>
            <p:ph idx="7" type="body"/>
          </p:nvPr>
        </p:nvSpPr>
        <p:spPr>
          <a:xfrm>
            <a:off x="9196648" y="4585323"/>
            <a:ext cx="981500" cy="341632"/>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1800"/>
              <a:buNone/>
              <a:defRPr b="1" sz="1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4"/>
          <p:cNvSpPr txBox="1"/>
          <p:nvPr>
            <p:ph idx="8" type="body"/>
          </p:nvPr>
        </p:nvSpPr>
        <p:spPr>
          <a:xfrm>
            <a:off x="9196648" y="5062841"/>
            <a:ext cx="2019263" cy="11695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4"/>
          <p:cNvSpPr txBox="1"/>
          <p:nvPr>
            <p:ph idx="9" type="body"/>
          </p:nvPr>
        </p:nvSpPr>
        <p:spPr>
          <a:xfrm>
            <a:off x="6778489" y="639095"/>
            <a:ext cx="4811276" cy="11695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4"/>
          <p:cNvSpPr txBox="1"/>
          <p:nvPr>
            <p:ph idx="13" type="body"/>
          </p:nvPr>
        </p:nvSpPr>
        <p:spPr>
          <a:xfrm>
            <a:off x="1140644" y="732830"/>
            <a:ext cx="4854803" cy="73471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400"/>
              <a:buNone/>
              <a:defRPr b="1" sz="2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4"/>
          <p:cNvSpPr/>
          <p:nvPr>
            <p:ph idx="14" type="pic"/>
          </p:nvPr>
        </p:nvSpPr>
        <p:spPr>
          <a:xfrm>
            <a:off x="744718" y="4317475"/>
            <a:ext cx="2535810" cy="1894789"/>
          </a:xfrm>
          <a:prstGeom prst="roundRect">
            <a:avLst>
              <a:gd fmla="val 5800" name="adj"/>
            </a:avLst>
          </a:prstGeom>
          <a:noFill/>
          <a:ln>
            <a:noFill/>
          </a:ln>
        </p:spPr>
      </p:sp>
      <p:sp>
        <p:nvSpPr>
          <p:cNvPr id="108" name="Google Shape;108;p24"/>
          <p:cNvSpPr/>
          <p:nvPr>
            <p:ph idx="15" type="pic"/>
          </p:nvPr>
        </p:nvSpPr>
        <p:spPr>
          <a:xfrm>
            <a:off x="3459637" y="2500459"/>
            <a:ext cx="2535810" cy="1894789"/>
          </a:xfrm>
          <a:prstGeom prst="roundRect">
            <a:avLst>
              <a:gd fmla="val 5800" name="adj"/>
            </a:avLst>
          </a:prstGeom>
          <a:noFill/>
          <a:ln>
            <a:noFill/>
          </a:ln>
        </p:spPr>
      </p:sp>
      <p:sp>
        <p:nvSpPr>
          <p:cNvPr id="109" name="Google Shape;109;p24"/>
          <p:cNvSpPr/>
          <p:nvPr>
            <p:ph idx="16" type="pic"/>
          </p:nvPr>
        </p:nvSpPr>
        <p:spPr>
          <a:xfrm>
            <a:off x="6183984" y="4317475"/>
            <a:ext cx="2535810" cy="1894789"/>
          </a:xfrm>
          <a:prstGeom prst="roundRect">
            <a:avLst>
              <a:gd fmla="val 5800" name="adj"/>
            </a:avLst>
          </a:prstGeom>
          <a:noFill/>
          <a:ln>
            <a:noFill/>
          </a:ln>
        </p:spPr>
      </p:sp>
      <p:sp>
        <p:nvSpPr>
          <p:cNvPr id="110" name="Google Shape;110;p24"/>
          <p:cNvSpPr/>
          <p:nvPr>
            <p:ph idx="17" type="pic"/>
          </p:nvPr>
        </p:nvSpPr>
        <p:spPr>
          <a:xfrm>
            <a:off x="8898903" y="2500459"/>
            <a:ext cx="2535810" cy="1894789"/>
          </a:xfrm>
          <a:prstGeom prst="roundRect">
            <a:avLst>
              <a:gd fmla="val 5800" name="adj"/>
            </a:avLst>
          </a:prstGeom>
          <a:noFill/>
          <a:ln>
            <a:noFill/>
          </a:ln>
        </p:spPr>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6_Full Image without Header &amp; Footer">
  <p:cSld name="186_Full Image without Header &amp; Footer">
    <p:spTree>
      <p:nvGrpSpPr>
        <p:cNvPr id="685" name="Shape 685"/>
        <p:cNvGrpSpPr/>
        <p:nvPr/>
      </p:nvGrpSpPr>
      <p:grpSpPr>
        <a:xfrm>
          <a:off x="0" y="0"/>
          <a:ext cx="0" cy="0"/>
          <a:chOff x="0" y="0"/>
          <a:chExt cx="0" cy="0"/>
        </a:xfrm>
      </p:grpSpPr>
      <p:sp>
        <p:nvSpPr>
          <p:cNvPr id="686" name="Google Shape;686;p123"/>
          <p:cNvSpPr/>
          <p:nvPr>
            <p:ph idx="2" type="pic"/>
          </p:nvPr>
        </p:nvSpPr>
        <p:spPr>
          <a:xfrm>
            <a:off x="623392" y="548680"/>
            <a:ext cx="5904656" cy="2808312"/>
          </a:xfrm>
          <a:prstGeom prst="rect">
            <a:avLst/>
          </a:prstGeom>
          <a:noFill/>
          <a:ln>
            <a:noFill/>
          </a:ln>
        </p:spPr>
      </p:sp>
      <p:sp>
        <p:nvSpPr>
          <p:cNvPr id="687" name="Google Shape;687;p123"/>
          <p:cNvSpPr/>
          <p:nvPr>
            <p:ph idx="3" type="pic"/>
          </p:nvPr>
        </p:nvSpPr>
        <p:spPr>
          <a:xfrm>
            <a:off x="623392" y="3501008"/>
            <a:ext cx="2880320" cy="2808312"/>
          </a:xfrm>
          <a:prstGeom prst="rect">
            <a:avLst/>
          </a:prstGeom>
          <a:noFill/>
          <a:ln>
            <a:noFill/>
          </a:ln>
        </p:spPr>
      </p:sp>
      <p:sp>
        <p:nvSpPr>
          <p:cNvPr id="688" name="Google Shape;688;p123"/>
          <p:cNvSpPr/>
          <p:nvPr>
            <p:ph idx="4" type="pic"/>
          </p:nvPr>
        </p:nvSpPr>
        <p:spPr>
          <a:xfrm>
            <a:off x="3647728" y="3501008"/>
            <a:ext cx="2880320" cy="280831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7_Full Image without Header &amp; Footer">
  <p:cSld name="187_Full Image without Header &amp; Footer">
    <p:spTree>
      <p:nvGrpSpPr>
        <p:cNvPr id="689" name="Shape 689"/>
        <p:cNvGrpSpPr/>
        <p:nvPr/>
      </p:nvGrpSpPr>
      <p:grpSpPr>
        <a:xfrm>
          <a:off x="0" y="0"/>
          <a:ext cx="0" cy="0"/>
          <a:chOff x="0" y="0"/>
          <a:chExt cx="0" cy="0"/>
        </a:xfrm>
      </p:grpSpPr>
      <p:sp>
        <p:nvSpPr>
          <p:cNvPr id="690" name="Google Shape;690;p124"/>
          <p:cNvSpPr/>
          <p:nvPr>
            <p:ph idx="2" type="pic"/>
          </p:nvPr>
        </p:nvSpPr>
        <p:spPr>
          <a:xfrm>
            <a:off x="5579516" y="3501008"/>
            <a:ext cx="5904656" cy="2808312"/>
          </a:xfrm>
          <a:prstGeom prst="rect">
            <a:avLst/>
          </a:prstGeom>
          <a:noFill/>
          <a:ln>
            <a:noFill/>
          </a:ln>
        </p:spPr>
      </p:sp>
      <p:sp>
        <p:nvSpPr>
          <p:cNvPr id="691" name="Google Shape;691;p124"/>
          <p:cNvSpPr/>
          <p:nvPr>
            <p:ph idx="3" type="pic"/>
          </p:nvPr>
        </p:nvSpPr>
        <p:spPr>
          <a:xfrm>
            <a:off x="5579516" y="548680"/>
            <a:ext cx="2880320" cy="2808312"/>
          </a:xfrm>
          <a:prstGeom prst="rect">
            <a:avLst/>
          </a:prstGeom>
          <a:noFill/>
          <a:ln>
            <a:noFill/>
          </a:ln>
        </p:spPr>
      </p:sp>
      <p:sp>
        <p:nvSpPr>
          <p:cNvPr id="692" name="Google Shape;692;p124"/>
          <p:cNvSpPr/>
          <p:nvPr>
            <p:ph idx="4" type="pic"/>
          </p:nvPr>
        </p:nvSpPr>
        <p:spPr>
          <a:xfrm>
            <a:off x="8603852" y="548680"/>
            <a:ext cx="2880320" cy="280831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5_Full Image without Header &amp; Footer">
  <p:cSld name="115_Full Image without Header &amp; Footer">
    <p:spTree>
      <p:nvGrpSpPr>
        <p:cNvPr id="693" name="Shape 693"/>
        <p:cNvGrpSpPr/>
        <p:nvPr/>
      </p:nvGrpSpPr>
      <p:grpSpPr>
        <a:xfrm>
          <a:off x="0" y="0"/>
          <a:ext cx="0" cy="0"/>
          <a:chOff x="0" y="0"/>
          <a:chExt cx="0" cy="0"/>
        </a:xfrm>
      </p:grpSpPr>
      <p:sp>
        <p:nvSpPr>
          <p:cNvPr id="694" name="Google Shape;694;p125"/>
          <p:cNvSpPr/>
          <p:nvPr>
            <p:ph idx="2" type="pic"/>
          </p:nvPr>
        </p:nvSpPr>
        <p:spPr>
          <a:xfrm>
            <a:off x="-1" y="0"/>
            <a:ext cx="5405280" cy="4885726"/>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2_Full Image without Header &amp; Footer">
  <p:cSld name="112_Full Image without Header &amp; Footer">
    <p:spTree>
      <p:nvGrpSpPr>
        <p:cNvPr id="695" name="Shape 695"/>
        <p:cNvGrpSpPr/>
        <p:nvPr/>
      </p:nvGrpSpPr>
      <p:grpSpPr>
        <a:xfrm>
          <a:off x="0" y="0"/>
          <a:ext cx="0" cy="0"/>
          <a:chOff x="0" y="0"/>
          <a:chExt cx="0" cy="0"/>
        </a:xfrm>
      </p:grpSpPr>
      <p:sp>
        <p:nvSpPr>
          <p:cNvPr id="696" name="Google Shape;696;p126"/>
          <p:cNvSpPr/>
          <p:nvPr>
            <p:ph idx="2" type="pic"/>
          </p:nvPr>
        </p:nvSpPr>
        <p:spPr>
          <a:xfrm>
            <a:off x="619124" y="1973953"/>
            <a:ext cx="4562475" cy="4264922"/>
          </a:xfrm>
          <a:prstGeom prst="rect">
            <a:avLst/>
          </a:prstGeom>
          <a:noFill/>
          <a:ln>
            <a:noFill/>
          </a:ln>
        </p:spPr>
      </p:sp>
      <p:sp>
        <p:nvSpPr>
          <p:cNvPr id="697" name="Google Shape;697;p12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6_Full Image without Header &amp; Footer">
  <p:cSld name="126_Full Image without Header &amp; Footer">
    <p:spTree>
      <p:nvGrpSpPr>
        <p:cNvPr id="698" name="Shape 698"/>
        <p:cNvGrpSpPr/>
        <p:nvPr/>
      </p:nvGrpSpPr>
      <p:grpSpPr>
        <a:xfrm>
          <a:off x="0" y="0"/>
          <a:ext cx="0" cy="0"/>
          <a:chOff x="0" y="0"/>
          <a:chExt cx="0" cy="0"/>
        </a:xfrm>
      </p:grpSpPr>
      <p:sp>
        <p:nvSpPr>
          <p:cNvPr id="699" name="Google Shape;699;p127"/>
          <p:cNvSpPr/>
          <p:nvPr>
            <p:ph idx="2" type="pic"/>
          </p:nvPr>
        </p:nvSpPr>
        <p:spPr>
          <a:xfrm>
            <a:off x="2942256" y="3925614"/>
            <a:ext cx="2024602" cy="2095675"/>
          </a:xfrm>
          <a:prstGeom prst="rect">
            <a:avLst/>
          </a:prstGeom>
          <a:noFill/>
          <a:ln>
            <a:noFill/>
          </a:ln>
        </p:spPr>
      </p:sp>
      <p:sp>
        <p:nvSpPr>
          <p:cNvPr id="700" name="Google Shape;700;p127"/>
          <p:cNvSpPr/>
          <p:nvPr>
            <p:ph idx="3" type="pic"/>
          </p:nvPr>
        </p:nvSpPr>
        <p:spPr>
          <a:xfrm>
            <a:off x="5082111" y="1791521"/>
            <a:ext cx="2024602" cy="2016919"/>
          </a:xfrm>
          <a:prstGeom prst="rect">
            <a:avLst/>
          </a:prstGeom>
          <a:noFill/>
          <a:ln>
            <a:noFill/>
          </a:ln>
        </p:spPr>
      </p:sp>
      <p:sp>
        <p:nvSpPr>
          <p:cNvPr id="701" name="Google Shape;701;p127"/>
          <p:cNvSpPr/>
          <p:nvPr>
            <p:ph idx="4" type="pic"/>
          </p:nvPr>
        </p:nvSpPr>
        <p:spPr>
          <a:xfrm>
            <a:off x="7221966" y="3925614"/>
            <a:ext cx="2024602" cy="2095675"/>
          </a:xfrm>
          <a:prstGeom prst="rect">
            <a:avLst/>
          </a:prstGeom>
          <a:noFill/>
          <a:ln>
            <a:noFill/>
          </a:ln>
        </p:spPr>
      </p:sp>
      <p:sp>
        <p:nvSpPr>
          <p:cNvPr id="702" name="Google Shape;702;p127"/>
          <p:cNvSpPr/>
          <p:nvPr>
            <p:ph idx="5" type="pic"/>
          </p:nvPr>
        </p:nvSpPr>
        <p:spPr>
          <a:xfrm>
            <a:off x="9361821" y="1791521"/>
            <a:ext cx="2082229" cy="2016919"/>
          </a:xfrm>
          <a:prstGeom prst="rect">
            <a:avLst/>
          </a:prstGeom>
          <a:noFill/>
          <a:ln>
            <a:noFill/>
          </a:ln>
        </p:spPr>
      </p:sp>
      <p:sp>
        <p:nvSpPr>
          <p:cNvPr id="703" name="Google Shape;703;p127"/>
          <p:cNvSpPr/>
          <p:nvPr>
            <p:ph idx="6" type="pic"/>
          </p:nvPr>
        </p:nvSpPr>
        <p:spPr>
          <a:xfrm>
            <a:off x="744776" y="1791521"/>
            <a:ext cx="2082229" cy="2016919"/>
          </a:xfrm>
          <a:prstGeom prst="rect">
            <a:avLst/>
          </a:prstGeom>
          <a:noFill/>
          <a:ln>
            <a:noFill/>
          </a:ln>
        </p:spPr>
      </p:sp>
      <p:sp>
        <p:nvSpPr>
          <p:cNvPr id="704" name="Google Shape;704;p127"/>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0_Full Image without Header &amp; Footer">
  <p:cSld name="130_Full Image without Header &amp; Footer">
    <p:spTree>
      <p:nvGrpSpPr>
        <p:cNvPr id="705" name="Shape 705"/>
        <p:cNvGrpSpPr/>
        <p:nvPr/>
      </p:nvGrpSpPr>
      <p:grpSpPr>
        <a:xfrm>
          <a:off x="0" y="0"/>
          <a:ext cx="0" cy="0"/>
          <a:chOff x="0" y="0"/>
          <a:chExt cx="0" cy="0"/>
        </a:xfrm>
      </p:grpSpPr>
      <p:sp>
        <p:nvSpPr>
          <p:cNvPr id="706" name="Google Shape;706;p128"/>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p128"/>
          <p:cNvSpPr/>
          <p:nvPr>
            <p:ph idx="2" type="pic"/>
          </p:nvPr>
        </p:nvSpPr>
        <p:spPr>
          <a:xfrm>
            <a:off x="6841422" y="2984390"/>
            <a:ext cx="1666780" cy="2891990"/>
          </a:xfrm>
          <a:prstGeom prst="rect">
            <a:avLst/>
          </a:prstGeom>
          <a:noFill/>
          <a:ln>
            <a:noFill/>
          </a:ln>
        </p:spPr>
      </p:sp>
      <p:sp>
        <p:nvSpPr>
          <p:cNvPr id="708" name="Google Shape;708;p128"/>
          <p:cNvSpPr/>
          <p:nvPr>
            <p:ph idx="3" type="pic"/>
          </p:nvPr>
        </p:nvSpPr>
        <p:spPr>
          <a:xfrm>
            <a:off x="3683795" y="2984390"/>
            <a:ext cx="1666780" cy="289199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1_Full Image without Header &amp; Footer">
  <p:cSld name="131_Full Image without Header &amp; Footer">
    <p:spTree>
      <p:nvGrpSpPr>
        <p:cNvPr id="709" name="Shape 709"/>
        <p:cNvGrpSpPr/>
        <p:nvPr/>
      </p:nvGrpSpPr>
      <p:grpSpPr>
        <a:xfrm>
          <a:off x="0" y="0"/>
          <a:ext cx="0" cy="0"/>
          <a:chOff x="0" y="0"/>
          <a:chExt cx="0" cy="0"/>
        </a:xfrm>
      </p:grpSpPr>
      <p:sp>
        <p:nvSpPr>
          <p:cNvPr id="710" name="Google Shape;710;p129"/>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1" name="Google Shape;711;p129"/>
          <p:cNvSpPr/>
          <p:nvPr>
            <p:ph idx="2" type="pic"/>
          </p:nvPr>
        </p:nvSpPr>
        <p:spPr>
          <a:xfrm>
            <a:off x="3382070" y="1859255"/>
            <a:ext cx="3411636" cy="3009906"/>
          </a:xfrm>
          <a:prstGeom prst="rect">
            <a:avLst/>
          </a:prstGeom>
          <a:noFill/>
          <a:ln>
            <a:noFill/>
          </a:ln>
        </p:spPr>
      </p:sp>
      <p:sp>
        <p:nvSpPr>
          <p:cNvPr id="712" name="Google Shape;712;p129"/>
          <p:cNvSpPr/>
          <p:nvPr>
            <p:ph idx="3" type="pic"/>
          </p:nvPr>
        </p:nvSpPr>
        <p:spPr>
          <a:xfrm>
            <a:off x="1060376" y="2276872"/>
            <a:ext cx="1641560" cy="2613918"/>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2_Full Image without Header &amp; Footer">
  <p:cSld name="132_Full Image without Header &amp; Footer">
    <p:spTree>
      <p:nvGrpSpPr>
        <p:cNvPr id="713" name="Shape 713"/>
        <p:cNvGrpSpPr/>
        <p:nvPr/>
      </p:nvGrpSpPr>
      <p:grpSpPr>
        <a:xfrm>
          <a:off x="0" y="0"/>
          <a:ext cx="0" cy="0"/>
          <a:chOff x="0" y="0"/>
          <a:chExt cx="0" cy="0"/>
        </a:xfrm>
      </p:grpSpPr>
      <p:sp>
        <p:nvSpPr>
          <p:cNvPr id="714" name="Google Shape;714;p130"/>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5" name="Google Shape;715;p130"/>
          <p:cNvSpPr/>
          <p:nvPr>
            <p:ph idx="2" type="pic"/>
          </p:nvPr>
        </p:nvSpPr>
        <p:spPr>
          <a:xfrm>
            <a:off x="4054321" y="2762225"/>
            <a:ext cx="4100338" cy="2567043"/>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3_Full Image without Header &amp; Footer">
  <p:cSld name="133_Full Image without Header &amp; Footer">
    <p:spTree>
      <p:nvGrpSpPr>
        <p:cNvPr id="716" name="Shape 716"/>
        <p:cNvGrpSpPr/>
        <p:nvPr/>
      </p:nvGrpSpPr>
      <p:grpSpPr>
        <a:xfrm>
          <a:off x="0" y="0"/>
          <a:ext cx="0" cy="0"/>
          <a:chOff x="0" y="0"/>
          <a:chExt cx="0" cy="0"/>
        </a:xfrm>
      </p:grpSpPr>
      <p:sp>
        <p:nvSpPr>
          <p:cNvPr id="717" name="Google Shape;717;p131"/>
          <p:cNvSpPr/>
          <p:nvPr>
            <p:ph idx="2" type="pic"/>
          </p:nvPr>
        </p:nvSpPr>
        <p:spPr>
          <a:xfrm>
            <a:off x="4743450" y="2317750"/>
            <a:ext cx="2706688" cy="3632200"/>
          </a:xfrm>
          <a:prstGeom prst="rect">
            <a:avLst/>
          </a:prstGeom>
          <a:noFill/>
          <a:ln>
            <a:noFill/>
          </a:ln>
        </p:spPr>
      </p:sp>
      <p:sp>
        <p:nvSpPr>
          <p:cNvPr id="718" name="Google Shape;718;p131"/>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4_Full Image without Header &amp; Footer">
  <p:cSld name="134_Full Image without Header &amp; Footer">
    <p:spTree>
      <p:nvGrpSpPr>
        <p:cNvPr id="719" name="Shape 719"/>
        <p:cNvGrpSpPr/>
        <p:nvPr/>
      </p:nvGrpSpPr>
      <p:grpSpPr>
        <a:xfrm>
          <a:off x="0" y="0"/>
          <a:ext cx="0" cy="0"/>
          <a:chOff x="0" y="0"/>
          <a:chExt cx="0" cy="0"/>
        </a:xfrm>
      </p:grpSpPr>
      <p:sp>
        <p:nvSpPr>
          <p:cNvPr id="720" name="Google Shape;720;p132"/>
          <p:cNvSpPr/>
          <p:nvPr>
            <p:ph idx="2" type="pic"/>
          </p:nvPr>
        </p:nvSpPr>
        <p:spPr>
          <a:xfrm>
            <a:off x="5061981" y="2185894"/>
            <a:ext cx="2068659" cy="3620572"/>
          </a:xfrm>
          <a:prstGeom prst="rect">
            <a:avLst/>
          </a:prstGeom>
          <a:noFill/>
          <a:ln>
            <a:noFill/>
          </a:ln>
        </p:spPr>
      </p:sp>
      <p:sp>
        <p:nvSpPr>
          <p:cNvPr id="721" name="Google Shape;721;p13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111" name="Shape 111"/>
        <p:cNvGrpSpPr/>
        <p:nvPr/>
      </p:nvGrpSpPr>
      <p:grpSpPr>
        <a:xfrm>
          <a:off x="0" y="0"/>
          <a:ext cx="0" cy="0"/>
          <a:chOff x="0" y="0"/>
          <a:chExt cx="0" cy="0"/>
        </a:xfrm>
      </p:grpSpPr>
      <p:pic>
        <p:nvPicPr>
          <p:cNvPr id="112" name="Google Shape;112;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3" name="Google Shape;113;p25"/>
          <p:cNvSpPr txBox="1"/>
          <p:nvPr>
            <p:ph idx="1" type="body"/>
          </p:nvPr>
        </p:nvSpPr>
        <p:spPr>
          <a:xfrm>
            <a:off x="6364402" y="1273829"/>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25"/>
          <p:cNvSpPr txBox="1"/>
          <p:nvPr>
            <p:ph idx="2" type="body"/>
          </p:nvPr>
        </p:nvSpPr>
        <p:spPr>
          <a:xfrm>
            <a:off x="6364402" y="1056038"/>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5"/>
          <p:cNvSpPr txBox="1"/>
          <p:nvPr>
            <p:ph idx="3" type="body"/>
          </p:nvPr>
        </p:nvSpPr>
        <p:spPr>
          <a:xfrm>
            <a:off x="5595421" y="4103436"/>
            <a:ext cx="2224726" cy="95410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5"/>
          <p:cNvSpPr txBox="1"/>
          <p:nvPr>
            <p:ph idx="4" type="body"/>
          </p:nvPr>
        </p:nvSpPr>
        <p:spPr>
          <a:xfrm>
            <a:off x="8831602" y="4103436"/>
            <a:ext cx="2224726" cy="95410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5"/>
          <p:cNvSpPr/>
          <p:nvPr>
            <p:ph idx="5" type="pic"/>
          </p:nvPr>
        </p:nvSpPr>
        <p:spPr>
          <a:xfrm>
            <a:off x="635449" y="632660"/>
            <a:ext cx="4449452" cy="5593211"/>
          </a:xfrm>
          <a:prstGeom prst="roundRect">
            <a:avLst>
              <a:gd fmla="val 2415" name="adj"/>
            </a:avLst>
          </a:prstGeom>
          <a:noFill/>
          <a:ln>
            <a:noFill/>
          </a:ln>
        </p:spPr>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6_Full Image without Header &amp; Footer">
  <p:cSld name="136_Full Image without Header &amp; Footer">
    <p:spTree>
      <p:nvGrpSpPr>
        <p:cNvPr id="722" name="Shape 722"/>
        <p:cNvGrpSpPr/>
        <p:nvPr/>
      </p:nvGrpSpPr>
      <p:grpSpPr>
        <a:xfrm>
          <a:off x="0" y="0"/>
          <a:ext cx="0" cy="0"/>
          <a:chOff x="0" y="0"/>
          <a:chExt cx="0" cy="0"/>
        </a:xfrm>
      </p:grpSpPr>
      <p:sp>
        <p:nvSpPr>
          <p:cNvPr id="723" name="Google Shape;723;p133"/>
          <p:cNvSpPr/>
          <p:nvPr>
            <p:ph idx="2" type="pic"/>
          </p:nvPr>
        </p:nvSpPr>
        <p:spPr>
          <a:xfrm>
            <a:off x="5061981" y="2185894"/>
            <a:ext cx="2068659" cy="3620572"/>
          </a:xfrm>
          <a:prstGeom prst="rect">
            <a:avLst/>
          </a:prstGeom>
          <a:noFill/>
          <a:ln>
            <a:noFill/>
          </a:ln>
        </p:spPr>
      </p:sp>
      <p:sp>
        <p:nvSpPr>
          <p:cNvPr id="724" name="Google Shape;724;p133"/>
          <p:cNvSpPr/>
          <p:nvPr>
            <p:ph idx="3" type="pic"/>
          </p:nvPr>
        </p:nvSpPr>
        <p:spPr>
          <a:xfrm>
            <a:off x="7817881" y="2185894"/>
            <a:ext cx="2068659" cy="3620572"/>
          </a:xfrm>
          <a:prstGeom prst="rect">
            <a:avLst/>
          </a:prstGeom>
          <a:noFill/>
          <a:ln>
            <a:noFill/>
          </a:ln>
        </p:spPr>
      </p:sp>
      <p:sp>
        <p:nvSpPr>
          <p:cNvPr id="725" name="Google Shape;725;p133"/>
          <p:cNvSpPr/>
          <p:nvPr>
            <p:ph idx="4" type="pic"/>
          </p:nvPr>
        </p:nvSpPr>
        <p:spPr>
          <a:xfrm>
            <a:off x="10345181" y="2185894"/>
            <a:ext cx="2068659" cy="3620572"/>
          </a:xfrm>
          <a:prstGeom prst="rect">
            <a:avLst/>
          </a:prstGeom>
          <a:noFill/>
          <a:ln>
            <a:noFill/>
          </a:ln>
        </p:spPr>
      </p:sp>
      <p:sp>
        <p:nvSpPr>
          <p:cNvPr id="726" name="Google Shape;726;p133"/>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7_Full Image without Header &amp; Footer">
  <p:cSld name="137_Full Image without Header &amp; Footer">
    <p:spTree>
      <p:nvGrpSpPr>
        <p:cNvPr id="727" name="Shape 727"/>
        <p:cNvGrpSpPr/>
        <p:nvPr/>
      </p:nvGrpSpPr>
      <p:grpSpPr>
        <a:xfrm>
          <a:off x="0" y="0"/>
          <a:ext cx="0" cy="0"/>
          <a:chOff x="0" y="0"/>
          <a:chExt cx="0" cy="0"/>
        </a:xfrm>
      </p:grpSpPr>
      <p:sp>
        <p:nvSpPr>
          <p:cNvPr id="728" name="Google Shape;728;p134"/>
          <p:cNvSpPr/>
          <p:nvPr>
            <p:ph idx="2" type="pic"/>
          </p:nvPr>
        </p:nvSpPr>
        <p:spPr>
          <a:xfrm>
            <a:off x="-272965" y="2185894"/>
            <a:ext cx="2068659" cy="3620572"/>
          </a:xfrm>
          <a:prstGeom prst="rect">
            <a:avLst/>
          </a:prstGeom>
          <a:noFill/>
          <a:ln>
            <a:noFill/>
          </a:ln>
        </p:spPr>
      </p:sp>
      <p:sp>
        <p:nvSpPr>
          <p:cNvPr id="729" name="Google Shape;729;p134"/>
          <p:cNvSpPr/>
          <p:nvPr>
            <p:ph idx="3" type="pic"/>
          </p:nvPr>
        </p:nvSpPr>
        <p:spPr>
          <a:xfrm>
            <a:off x="2482935" y="2185894"/>
            <a:ext cx="2068659" cy="3620572"/>
          </a:xfrm>
          <a:prstGeom prst="rect">
            <a:avLst/>
          </a:prstGeom>
          <a:noFill/>
          <a:ln>
            <a:noFill/>
          </a:ln>
        </p:spPr>
      </p:sp>
      <p:sp>
        <p:nvSpPr>
          <p:cNvPr id="730" name="Google Shape;730;p13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5_Full Image without Header &amp; Footer">
  <p:cSld name="135_Full Image without Header &amp; Footer">
    <p:spTree>
      <p:nvGrpSpPr>
        <p:cNvPr id="731" name="Shape 731"/>
        <p:cNvGrpSpPr/>
        <p:nvPr/>
      </p:nvGrpSpPr>
      <p:grpSpPr>
        <a:xfrm>
          <a:off x="0" y="0"/>
          <a:ext cx="0" cy="0"/>
          <a:chOff x="0" y="0"/>
          <a:chExt cx="0" cy="0"/>
        </a:xfrm>
      </p:grpSpPr>
      <p:sp>
        <p:nvSpPr>
          <p:cNvPr id="732" name="Google Shape;732;p135"/>
          <p:cNvSpPr/>
          <p:nvPr>
            <p:ph idx="2" type="pic"/>
          </p:nvPr>
        </p:nvSpPr>
        <p:spPr>
          <a:xfrm>
            <a:off x="5515279" y="1921604"/>
            <a:ext cx="4399603" cy="2485843"/>
          </a:xfrm>
          <a:prstGeom prst="rect">
            <a:avLst/>
          </a:prstGeom>
          <a:noFill/>
          <a:ln>
            <a:noFill/>
          </a:ln>
        </p:spPr>
      </p:sp>
      <p:sp>
        <p:nvSpPr>
          <p:cNvPr id="733" name="Google Shape;733;p13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8_Full Image without Header &amp; Footer">
  <p:cSld name="138_Full Image without Header &amp; Footer">
    <p:spTree>
      <p:nvGrpSpPr>
        <p:cNvPr id="734" name="Shape 734"/>
        <p:cNvGrpSpPr/>
        <p:nvPr/>
      </p:nvGrpSpPr>
      <p:grpSpPr>
        <a:xfrm>
          <a:off x="0" y="0"/>
          <a:ext cx="0" cy="0"/>
          <a:chOff x="0" y="0"/>
          <a:chExt cx="0" cy="0"/>
        </a:xfrm>
      </p:grpSpPr>
      <p:sp>
        <p:nvSpPr>
          <p:cNvPr id="735" name="Google Shape;735;p136"/>
          <p:cNvSpPr/>
          <p:nvPr>
            <p:ph idx="2" type="pic"/>
          </p:nvPr>
        </p:nvSpPr>
        <p:spPr>
          <a:xfrm>
            <a:off x="5565060" y="2358787"/>
            <a:ext cx="4784394" cy="2994302"/>
          </a:xfrm>
          <a:prstGeom prst="rect">
            <a:avLst/>
          </a:prstGeom>
          <a:noFill/>
          <a:ln>
            <a:noFill/>
          </a:ln>
        </p:spPr>
      </p:sp>
      <p:sp>
        <p:nvSpPr>
          <p:cNvPr id="736" name="Google Shape;736;p13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9_Full Image without Header &amp; Footer">
  <p:cSld name="139_Full Image without Header &amp; Footer">
    <p:spTree>
      <p:nvGrpSpPr>
        <p:cNvPr id="737" name="Shape 737"/>
        <p:cNvGrpSpPr/>
        <p:nvPr/>
      </p:nvGrpSpPr>
      <p:grpSpPr>
        <a:xfrm>
          <a:off x="0" y="0"/>
          <a:ext cx="0" cy="0"/>
          <a:chOff x="0" y="0"/>
          <a:chExt cx="0" cy="0"/>
        </a:xfrm>
      </p:grpSpPr>
      <p:sp>
        <p:nvSpPr>
          <p:cNvPr id="738" name="Google Shape;738;p137"/>
          <p:cNvSpPr/>
          <p:nvPr>
            <p:ph idx="2" type="pic"/>
          </p:nvPr>
        </p:nvSpPr>
        <p:spPr>
          <a:xfrm>
            <a:off x="6666216" y="2311462"/>
            <a:ext cx="3497778" cy="4715226"/>
          </a:xfrm>
          <a:prstGeom prst="rect">
            <a:avLst/>
          </a:prstGeom>
          <a:noFill/>
          <a:ln>
            <a:noFill/>
          </a:ln>
        </p:spPr>
      </p:sp>
      <p:sp>
        <p:nvSpPr>
          <p:cNvPr id="739" name="Google Shape;739;p137"/>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8_Full Image without Header &amp; Footer">
  <p:cSld name="128_Full Image without Header &amp; Footer">
    <p:spTree>
      <p:nvGrpSpPr>
        <p:cNvPr id="740" name="Shape 740"/>
        <p:cNvGrpSpPr/>
        <p:nvPr/>
      </p:nvGrpSpPr>
      <p:grpSpPr>
        <a:xfrm>
          <a:off x="0" y="0"/>
          <a:ext cx="0" cy="0"/>
          <a:chOff x="0" y="0"/>
          <a:chExt cx="0" cy="0"/>
        </a:xfrm>
      </p:grpSpPr>
      <p:sp>
        <p:nvSpPr>
          <p:cNvPr id="741" name="Google Shape;741;p138"/>
          <p:cNvSpPr/>
          <p:nvPr>
            <p:ph idx="2" type="pic"/>
          </p:nvPr>
        </p:nvSpPr>
        <p:spPr>
          <a:xfrm>
            <a:off x="6271148" y="2364151"/>
            <a:ext cx="5304256" cy="3874725"/>
          </a:xfrm>
          <a:prstGeom prst="rect">
            <a:avLst/>
          </a:prstGeom>
          <a:noFill/>
          <a:ln>
            <a:noFill/>
          </a:ln>
        </p:spPr>
      </p:sp>
      <p:sp>
        <p:nvSpPr>
          <p:cNvPr id="742" name="Google Shape;742;p138"/>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9_Full Image without Header &amp; Footer">
  <p:cSld name="129_Full Image without Header &amp; Footer">
    <p:spTree>
      <p:nvGrpSpPr>
        <p:cNvPr id="743" name="Shape 743"/>
        <p:cNvGrpSpPr/>
        <p:nvPr/>
      </p:nvGrpSpPr>
      <p:grpSpPr>
        <a:xfrm>
          <a:off x="0" y="0"/>
          <a:ext cx="0" cy="0"/>
          <a:chOff x="0" y="0"/>
          <a:chExt cx="0" cy="0"/>
        </a:xfrm>
      </p:grpSpPr>
      <p:sp>
        <p:nvSpPr>
          <p:cNvPr id="744" name="Google Shape;744;p139"/>
          <p:cNvSpPr/>
          <p:nvPr>
            <p:ph idx="2" type="pic"/>
          </p:nvPr>
        </p:nvSpPr>
        <p:spPr>
          <a:xfrm>
            <a:off x="635000" y="2364151"/>
            <a:ext cx="5304256" cy="3874725"/>
          </a:xfrm>
          <a:prstGeom prst="rect">
            <a:avLst/>
          </a:prstGeom>
          <a:noFill/>
          <a:ln>
            <a:noFill/>
          </a:ln>
        </p:spPr>
      </p:sp>
      <p:sp>
        <p:nvSpPr>
          <p:cNvPr id="745" name="Google Shape;745;p139"/>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0_Full Image without Header &amp; Footer">
  <p:cSld name="140_Full Image without Header &amp; Footer">
    <p:spTree>
      <p:nvGrpSpPr>
        <p:cNvPr id="746" name="Shape 746"/>
        <p:cNvGrpSpPr/>
        <p:nvPr/>
      </p:nvGrpSpPr>
      <p:grpSpPr>
        <a:xfrm>
          <a:off x="0" y="0"/>
          <a:ext cx="0" cy="0"/>
          <a:chOff x="0" y="0"/>
          <a:chExt cx="0" cy="0"/>
        </a:xfrm>
      </p:grpSpPr>
      <p:sp>
        <p:nvSpPr>
          <p:cNvPr id="747" name="Google Shape;747;p140"/>
          <p:cNvSpPr/>
          <p:nvPr>
            <p:ph idx="2" type="pic"/>
          </p:nvPr>
        </p:nvSpPr>
        <p:spPr>
          <a:xfrm>
            <a:off x="4341112" y="2420888"/>
            <a:ext cx="3509775" cy="1983075"/>
          </a:xfrm>
          <a:prstGeom prst="rect">
            <a:avLst/>
          </a:prstGeom>
          <a:noFill/>
          <a:ln>
            <a:noFill/>
          </a:ln>
        </p:spPr>
      </p:sp>
      <p:sp>
        <p:nvSpPr>
          <p:cNvPr id="748" name="Google Shape;748;p140"/>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1_Full Image without Header &amp; Footer">
  <p:cSld name="141_Full Image without Header &amp; Footer">
    <p:spTree>
      <p:nvGrpSpPr>
        <p:cNvPr id="749" name="Shape 749"/>
        <p:cNvGrpSpPr/>
        <p:nvPr/>
      </p:nvGrpSpPr>
      <p:grpSpPr>
        <a:xfrm>
          <a:off x="0" y="0"/>
          <a:ext cx="0" cy="0"/>
          <a:chOff x="0" y="0"/>
          <a:chExt cx="0" cy="0"/>
        </a:xfrm>
      </p:grpSpPr>
      <p:sp>
        <p:nvSpPr>
          <p:cNvPr id="750" name="Google Shape;750;p141"/>
          <p:cNvSpPr/>
          <p:nvPr>
            <p:ph idx="2" type="pic"/>
          </p:nvPr>
        </p:nvSpPr>
        <p:spPr>
          <a:xfrm>
            <a:off x="-170521" y="2227999"/>
            <a:ext cx="4520149" cy="2553951"/>
          </a:xfrm>
          <a:prstGeom prst="rect">
            <a:avLst/>
          </a:prstGeom>
          <a:noFill/>
          <a:ln>
            <a:noFill/>
          </a:ln>
        </p:spPr>
      </p:sp>
      <p:sp>
        <p:nvSpPr>
          <p:cNvPr id="751" name="Google Shape;751;p141"/>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2_Full Image without Header &amp; Footer">
  <p:cSld name="142_Full Image without Header &amp; Footer">
    <p:spTree>
      <p:nvGrpSpPr>
        <p:cNvPr id="752" name="Shape 752"/>
        <p:cNvGrpSpPr/>
        <p:nvPr/>
      </p:nvGrpSpPr>
      <p:grpSpPr>
        <a:xfrm>
          <a:off x="0" y="0"/>
          <a:ext cx="0" cy="0"/>
          <a:chOff x="0" y="0"/>
          <a:chExt cx="0" cy="0"/>
        </a:xfrm>
      </p:grpSpPr>
      <p:sp>
        <p:nvSpPr>
          <p:cNvPr id="753" name="Google Shape;753;p142"/>
          <p:cNvSpPr/>
          <p:nvPr>
            <p:ph idx="2" type="pic"/>
          </p:nvPr>
        </p:nvSpPr>
        <p:spPr>
          <a:xfrm>
            <a:off x="9101470" y="2573917"/>
            <a:ext cx="1746749" cy="3090158"/>
          </a:xfrm>
          <a:prstGeom prst="rect">
            <a:avLst/>
          </a:prstGeom>
          <a:noFill/>
          <a:ln>
            <a:noFill/>
          </a:ln>
        </p:spPr>
      </p:sp>
      <p:sp>
        <p:nvSpPr>
          <p:cNvPr id="754" name="Google Shape;754;p142"/>
          <p:cNvSpPr/>
          <p:nvPr>
            <p:ph idx="3" type="pic"/>
          </p:nvPr>
        </p:nvSpPr>
        <p:spPr>
          <a:xfrm>
            <a:off x="5715737" y="2573917"/>
            <a:ext cx="1746749" cy="3090158"/>
          </a:xfrm>
          <a:prstGeom prst="rect">
            <a:avLst/>
          </a:prstGeom>
          <a:noFill/>
          <a:ln>
            <a:noFill/>
          </a:ln>
        </p:spPr>
      </p:sp>
      <p:sp>
        <p:nvSpPr>
          <p:cNvPr id="755" name="Google Shape;755;p142"/>
          <p:cNvSpPr/>
          <p:nvPr>
            <p:ph idx="4" type="pic"/>
          </p:nvPr>
        </p:nvSpPr>
        <p:spPr>
          <a:xfrm>
            <a:off x="7224176" y="2181431"/>
            <a:ext cx="2115605" cy="3650723"/>
          </a:xfrm>
          <a:prstGeom prst="rect">
            <a:avLst/>
          </a:prstGeom>
          <a:noFill/>
          <a:ln>
            <a:noFill/>
          </a:ln>
        </p:spPr>
      </p:sp>
      <p:sp>
        <p:nvSpPr>
          <p:cNvPr id="756" name="Google Shape;756;p14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18" name="Shape 118"/>
        <p:cNvGrpSpPr/>
        <p:nvPr/>
      </p:nvGrpSpPr>
      <p:grpSpPr>
        <a:xfrm>
          <a:off x="0" y="0"/>
          <a:ext cx="0" cy="0"/>
          <a:chOff x="0" y="0"/>
          <a:chExt cx="0" cy="0"/>
        </a:xfrm>
      </p:grpSpPr>
      <p:pic>
        <p:nvPicPr>
          <p:cNvPr id="119" name="Google Shape;119;p26"/>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20" name="Google Shape;120;p26"/>
          <p:cNvSpPr txBox="1"/>
          <p:nvPr>
            <p:ph idx="1" type="body"/>
          </p:nvPr>
        </p:nvSpPr>
        <p:spPr>
          <a:xfrm>
            <a:off x="8189631" y="1356667"/>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6"/>
          <p:cNvSpPr txBox="1"/>
          <p:nvPr>
            <p:ph idx="2" type="body"/>
          </p:nvPr>
        </p:nvSpPr>
        <p:spPr>
          <a:xfrm>
            <a:off x="8189631" y="1550862"/>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6"/>
          <p:cNvSpPr txBox="1"/>
          <p:nvPr>
            <p:ph idx="3" type="body"/>
          </p:nvPr>
        </p:nvSpPr>
        <p:spPr>
          <a:xfrm>
            <a:off x="8189631" y="2412468"/>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6"/>
          <p:cNvSpPr txBox="1"/>
          <p:nvPr>
            <p:ph idx="4" type="body"/>
          </p:nvPr>
        </p:nvSpPr>
        <p:spPr>
          <a:xfrm>
            <a:off x="8189631" y="2606663"/>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6"/>
          <p:cNvSpPr txBox="1"/>
          <p:nvPr>
            <p:ph idx="5" type="body"/>
          </p:nvPr>
        </p:nvSpPr>
        <p:spPr>
          <a:xfrm>
            <a:off x="8189631" y="3491891"/>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6"/>
          <p:cNvSpPr txBox="1"/>
          <p:nvPr>
            <p:ph idx="6" type="body"/>
          </p:nvPr>
        </p:nvSpPr>
        <p:spPr>
          <a:xfrm>
            <a:off x="8189631" y="3686086"/>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6"/>
          <p:cNvSpPr txBox="1"/>
          <p:nvPr>
            <p:ph idx="7" type="body"/>
          </p:nvPr>
        </p:nvSpPr>
        <p:spPr>
          <a:xfrm>
            <a:off x="8189631" y="4547692"/>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6"/>
          <p:cNvSpPr txBox="1"/>
          <p:nvPr>
            <p:ph idx="8" type="body"/>
          </p:nvPr>
        </p:nvSpPr>
        <p:spPr>
          <a:xfrm>
            <a:off x="8189631" y="4741887"/>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6"/>
          <p:cNvSpPr txBox="1"/>
          <p:nvPr>
            <p:ph idx="9" type="body"/>
          </p:nvPr>
        </p:nvSpPr>
        <p:spPr>
          <a:xfrm rot="-5400000">
            <a:off x="3224389" y="3090123"/>
            <a:ext cx="5753911" cy="66238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6"/>
          <p:cNvSpPr/>
          <p:nvPr>
            <p:ph idx="13" type="pic"/>
          </p:nvPr>
        </p:nvSpPr>
        <p:spPr>
          <a:xfrm>
            <a:off x="635449" y="1205156"/>
            <a:ext cx="4449452" cy="4432320"/>
          </a:xfrm>
          <a:prstGeom prst="roundRect">
            <a:avLst>
              <a:gd fmla="val 5800" name="adj"/>
            </a:avLst>
          </a:prstGeom>
          <a:no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4_Full Image without Header &amp; Footer">
  <p:cSld name="144_Full Image without Header &amp; Footer">
    <p:spTree>
      <p:nvGrpSpPr>
        <p:cNvPr id="757" name="Shape 757"/>
        <p:cNvGrpSpPr/>
        <p:nvPr/>
      </p:nvGrpSpPr>
      <p:grpSpPr>
        <a:xfrm>
          <a:off x="0" y="0"/>
          <a:ext cx="0" cy="0"/>
          <a:chOff x="0" y="0"/>
          <a:chExt cx="0" cy="0"/>
        </a:xfrm>
      </p:grpSpPr>
      <p:sp>
        <p:nvSpPr>
          <p:cNvPr id="758" name="Google Shape;758;p143"/>
          <p:cNvSpPr/>
          <p:nvPr>
            <p:ph idx="2" type="pic"/>
          </p:nvPr>
        </p:nvSpPr>
        <p:spPr>
          <a:xfrm>
            <a:off x="0" y="1812080"/>
            <a:ext cx="3744416" cy="5045920"/>
          </a:xfrm>
          <a:prstGeom prst="rect">
            <a:avLst/>
          </a:prstGeom>
          <a:noFill/>
          <a:ln>
            <a:noFill/>
          </a:ln>
        </p:spPr>
      </p:sp>
      <p:sp>
        <p:nvSpPr>
          <p:cNvPr id="759" name="Google Shape;759;p143"/>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3_Full Image without Header &amp; Footer">
  <p:cSld name="143_Full Image without Header &amp; Footer">
    <p:spTree>
      <p:nvGrpSpPr>
        <p:cNvPr id="760" name="Shape 760"/>
        <p:cNvGrpSpPr/>
        <p:nvPr/>
      </p:nvGrpSpPr>
      <p:grpSpPr>
        <a:xfrm>
          <a:off x="0" y="0"/>
          <a:ext cx="0" cy="0"/>
          <a:chOff x="0" y="0"/>
          <a:chExt cx="0" cy="0"/>
        </a:xfrm>
      </p:grpSpPr>
      <p:sp>
        <p:nvSpPr>
          <p:cNvPr id="761" name="Google Shape;761;p144"/>
          <p:cNvSpPr/>
          <p:nvPr>
            <p:ph idx="2" type="pic"/>
          </p:nvPr>
        </p:nvSpPr>
        <p:spPr>
          <a:xfrm>
            <a:off x="5467350" y="1873420"/>
            <a:ext cx="4362450" cy="2472571"/>
          </a:xfrm>
          <a:prstGeom prst="rect">
            <a:avLst/>
          </a:prstGeom>
          <a:noFill/>
          <a:ln>
            <a:noFill/>
          </a:ln>
        </p:spPr>
      </p:sp>
      <p:sp>
        <p:nvSpPr>
          <p:cNvPr id="762" name="Google Shape;762;p144"/>
          <p:cNvSpPr/>
          <p:nvPr>
            <p:ph idx="3" type="pic"/>
          </p:nvPr>
        </p:nvSpPr>
        <p:spPr>
          <a:xfrm>
            <a:off x="8910898" y="3723650"/>
            <a:ext cx="3765565" cy="2357657"/>
          </a:xfrm>
          <a:prstGeom prst="rect">
            <a:avLst/>
          </a:prstGeom>
          <a:noFill/>
          <a:ln>
            <a:noFill/>
          </a:ln>
        </p:spPr>
      </p:sp>
      <p:sp>
        <p:nvSpPr>
          <p:cNvPr id="763" name="Google Shape;763;p144"/>
          <p:cNvSpPr/>
          <p:nvPr>
            <p:ph idx="4" type="pic"/>
          </p:nvPr>
        </p:nvSpPr>
        <p:spPr>
          <a:xfrm>
            <a:off x="5940636" y="5248278"/>
            <a:ext cx="588168" cy="1027670"/>
          </a:xfrm>
          <a:prstGeom prst="rect">
            <a:avLst/>
          </a:prstGeom>
          <a:noFill/>
          <a:ln>
            <a:noFill/>
          </a:ln>
        </p:spPr>
      </p:sp>
      <p:sp>
        <p:nvSpPr>
          <p:cNvPr id="764" name="Google Shape;764;p144"/>
          <p:cNvSpPr/>
          <p:nvPr>
            <p:ph idx="5" type="pic"/>
          </p:nvPr>
        </p:nvSpPr>
        <p:spPr>
          <a:xfrm>
            <a:off x="4616632" y="3723810"/>
            <a:ext cx="1479368" cy="1963119"/>
          </a:xfrm>
          <a:prstGeom prst="rect">
            <a:avLst/>
          </a:prstGeom>
          <a:noFill/>
          <a:ln>
            <a:noFill/>
          </a:ln>
        </p:spPr>
      </p:sp>
      <p:sp>
        <p:nvSpPr>
          <p:cNvPr id="765" name="Google Shape;765;p14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7_Full Image without Header &amp; Footer">
  <p:cSld name="127_Full Image without Header &amp; Footer">
    <p:spTree>
      <p:nvGrpSpPr>
        <p:cNvPr id="766" name="Shape 766"/>
        <p:cNvGrpSpPr/>
        <p:nvPr/>
      </p:nvGrpSpPr>
      <p:grpSpPr>
        <a:xfrm>
          <a:off x="0" y="0"/>
          <a:ext cx="0" cy="0"/>
          <a:chOff x="0" y="0"/>
          <a:chExt cx="0" cy="0"/>
        </a:xfrm>
      </p:grpSpPr>
      <p:sp>
        <p:nvSpPr>
          <p:cNvPr id="767" name="Google Shape;767;p145"/>
          <p:cNvSpPr/>
          <p:nvPr>
            <p:ph idx="2" type="pic"/>
          </p:nvPr>
        </p:nvSpPr>
        <p:spPr>
          <a:xfrm>
            <a:off x="3936207" y="3196743"/>
            <a:ext cx="889000" cy="854075"/>
          </a:xfrm>
          <a:prstGeom prst="rect">
            <a:avLst/>
          </a:prstGeom>
          <a:noFill/>
          <a:ln>
            <a:noFill/>
          </a:ln>
        </p:spPr>
      </p:sp>
      <p:sp>
        <p:nvSpPr>
          <p:cNvPr id="768" name="Google Shape;768;p145"/>
          <p:cNvSpPr/>
          <p:nvPr>
            <p:ph idx="3" type="pic"/>
          </p:nvPr>
        </p:nvSpPr>
        <p:spPr>
          <a:xfrm>
            <a:off x="7342982" y="3196743"/>
            <a:ext cx="889000" cy="854075"/>
          </a:xfrm>
          <a:prstGeom prst="rect">
            <a:avLst/>
          </a:prstGeom>
          <a:noFill/>
          <a:ln>
            <a:noFill/>
          </a:ln>
        </p:spPr>
      </p:sp>
      <p:sp>
        <p:nvSpPr>
          <p:cNvPr id="769" name="Google Shape;769;p145"/>
          <p:cNvSpPr/>
          <p:nvPr>
            <p:ph idx="4" type="pic"/>
          </p:nvPr>
        </p:nvSpPr>
        <p:spPr>
          <a:xfrm>
            <a:off x="5638007" y="4830243"/>
            <a:ext cx="889000" cy="854075"/>
          </a:xfrm>
          <a:prstGeom prst="rect">
            <a:avLst/>
          </a:prstGeom>
          <a:noFill/>
          <a:ln>
            <a:noFill/>
          </a:ln>
        </p:spPr>
      </p:sp>
      <p:sp>
        <p:nvSpPr>
          <p:cNvPr id="770" name="Google Shape;770;p145"/>
          <p:cNvSpPr/>
          <p:nvPr>
            <p:ph idx="5" type="pic"/>
          </p:nvPr>
        </p:nvSpPr>
        <p:spPr>
          <a:xfrm>
            <a:off x="3913982" y="4830243"/>
            <a:ext cx="889000" cy="854075"/>
          </a:xfrm>
          <a:prstGeom prst="rect">
            <a:avLst/>
          </a:prstGeom>
          <a:noFill/>
          <a:ln>
            <a:noFill/>
          </a:ln>
        </p:spPr>
      </p:sp>
      <p:sp>
        <p:nvSpPr>
          <p:cNvPr id="771" name="Google Shape;771;p145"/>
          <p:cNvSpPr/>
          <p:nvPr>
            <p:ph idx="6" type="pic"/>
          </p:nvPr>
        </p:nvSpPr>
        <p:spPr>
          <a:xfrm>
            <a:off x="2240757" y="4830243"/>
            <a:ext cx="889000" cy="854075"/>
          </a:xfrm>
          <a:prstGeom prst="rect">
            <a:avLst/>
          </a:prstGeom>
          <a:noFill/>
          <a:ln>
            <a:noFill/>
          </a:ln>
        </p:spPr>
      </p:sp>
      <p:sp>
        <p:nvSpPr>
          <p:cNvPr id="772" name="Google Shape;772;p145"/>
          <p:cNvSpPr/>
          <p:nvPr>
            <p:ph idx="7" type="pic"/>
          </p:nvPr>
        </p:nvSpPr>
        <p:spPr>
          <a:xfrm>
            <a:off x="7342982" y="4830243"/>
            <a:ext cx="889000" cy="854075"/>
          </a:xfrm>
          <a:prstGeom prst="rect">
            <a:avLst/>
          </a:prstGeom>
          <a:noFill/>
          <a:ln>
            <a:noFill/>
          </a:ln>
        </p:spPr>
      </p:sp>
      <p:sp>
        <p:nvSpPr>
          <p:cNvPr id="773" name="Google Shape;773;p145"/>
          <p:cNvSpPr/>
          <p:nvPr>
            <p:ph idx="8" type="pic"/>
          </p:nvPr>
        </p:nvSpPr>
        <p:spPr>
          <a:xfrm>
            <a:off x="9062244" y="4830243"/>
            <a:ext cx="889000" cy="854075"/>
          </a:xfrm>
          <a:prstGeom prst="rect">
            <a:avLst/>
          </a:prstGeom>
          <a:noFill/>
          <a:ln>
            <a:noFill/>
          </a:ln>
        </p:spPr>
      </p:sp>
      <p:sp>
        <p:nvSpPr>
          <p:cNvPr id="774" name="Google Shape;774;p145"/>
          <p:cNvSpPr/>
          <p:nvPr>
            <p:ph idx="9" type="pic"/>
          </p:nvPr>
        </p:nvSpPr>
        <p:spPr>
          <a:xfrm>
            <a:off x="5638007" y="1693839"/>
            <a:ext cx="889000" cy="854075"/>
          </a:xfrm>
          <a:prstGeom prst="rect">
            <a:avLst/>
          </a:prstGeom>
          <a:noFill/>
          <a:ln>
            <a:noFill/>
          </a:ln>
        </p:spPr>
      </p:sp>
      <p:sp>
        <p:nvSpPr>
          <p:cNvPr id="775" name="Google Shape;775;p14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6_Full Image without Header &amp; Footer">
  <p:cSld name="116_Full Image without Header &amp; Footer">
    <p:spTree>
      <p:nvGrpSpPr>
        <p:cNvPr id="776" name="Shape 776"/>
        <p:cNvGrpSpPr/>
        <p:nvPr/>
      </p:nvGrpSpPr>
      <p:grpSpPr>
        <a:xfrm>
          <a:off x="0" y="0"/>
          <a:ext cx="0" cy="0"/>
          <a:chOff x="0" y="0"/>
          <a:chExt cx="0" cy="0"/>
        </a:xfrm>
      </p:grpSpPr>
      <p:sp>
        <p:nvSpPr>
          <p:cNvPr id="777" name="Google Shape;777;p146"/>
          <p:cNvSpPr/>
          <p:nvPr>
            <p:ph idx="2" type="pic"/>
          </p:nvPr>
        </p:nvSpPr>
        <p:spPr>
          <a:xfrm>
            <a:off x="6388100" y="1714500"/>
            <a:ext cx="4638675" cy="5143500"/>
          </a:xfrm>
          <a:prstGeom prst="rect">
            <a:avLst/>
          </a:prstGeom>
          <a:noFill/>
          <a:ln>
            <a:noFill/>
          </a:ln>
        </p:spPr>
      </p:sp>
      <p:sp>
        <p:nvSpPr>
          <p:cNvPr id="778" name="Google Shape;778;p14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5_Full Image without Header &amp; Footer">
  <p:cSld name="125_Full Image without Header &amp; Footer">
    <p:spTree>
      <p:nvGrpSpPr>
        <p:cNvPr id="779" name="Shape 779"/>
        <p:cNvGrpSpPr/>
        <p:nvPr/>
      </p:nvGrpSpPr>
      <p:grpSpPr>
        <a:xfrm>
          <a:off x="0" y="0"/>
          <a:ext cx="0" cy="0"/>
          <a:chOff x="0" y="0"/>
          <a:chExt cx="0" cy="0"/>
        </a:xfrm>
      </p:grpSpPr>
      <p:sp>
        <p:nvSpPr>
          <p:cNvPr id="780" name="Google Shape;780;p147"/>
          <p:cNvSpPr/>
          <p:nvPr>
            <p:ph idx="2" type="pic"/>
          </p:nvPr>
        </p:nvSpPr>
        <p:spPr>
          <a:xfrm>
            <a:off x="0" y="0"/>
            <a:ext cx="12192000" cy="6858000"/>
          </a:xfrm>
          <a:prstGeom prst="rect">
            <a:avLst/>
          </a:prstGeom>
          <a:noFill/>
          <a:ln>
            <a:noFill/>
          </a:ln>
        </p:spPr>
      </p:sp>
      <p:sp>
        <p:nvSpPr>
          <p:cNvPr id="781" name="Google Shape;781;p147"/>
          <p:cNvSpPr/>
          <p:nvPr>
            <p:ph idx="3" type="pic"/>
          </p:nvPr>
        </p:nvSpPr>
        <p:spPr>
          <a:xfrm>
            <a:off x="3600450" y="2492896"/>
            <a:ext cx="4991100" cy="4365104"/>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0_Full Image without Header &amp; Footer">
  <p:cSld name="110_Full Image without Header &amp; Footer">
    <p:spTree>
      <p:nvGrpSpPr>
        <p:cNvPr id="782" name="Shape 782"/>
        <p:cNvGrpSpPr/>
        <p:nvPr/>
      </p:nvGrpSpPr>
      <p:grpSpPr>
        <a:xfrm>
          <a:off x="0" y="0"/>
          <a:ext cx="0" cy="0"/>
          <a:chOff x="0" y="0"/>
          <a:chExt cx="0" cy="0"/>
        </a:xfrm>
      </p:grpSpPr>
      <p:sp>
        <p:nvSpPr>
          <p:cNvPr id="783" name="Google Shape;783;p148"/>
          <p:cNvSpPr/>
          <p:nvPr>
            <p:ph idx="2" type="pic"/>
          </p:nvPr>
        </p:nvSpPr>
        <p:spPr>
          <a:xfrm>
            <a:off x="6096000" y="1438374"/>
            <a:ext cx="6095999" cy="5419626"/>
          </a:xfrm>
          <a:prstGeom prst="rect">
            <a:avLst/>
          </a:prstGeom>
          <a:noFill/>
          <a:ln>
            <a:noFill/>
          </a:ln>
        </p:spPr>
      </p:sp>
      <p:sp>
        <p:nvSpPr>
          <p:cNvPr id="784" name="Google Shape;784;p148"/>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9_Full Image without Header &amp; Footer">
  <p:cSld name="109_Full Image without Header &amp; Footer">
    <p:spTree>
      <p:nvGrpSpPr>
        <p:cNvPr id="785" name="Shape 785"/>
        <p:cNvGrpSpPr/>
        <p:nvPr/>
      </p:nvGrpSpPr>
      <p:grpSpPr>
        <a:xfrm>
          <a:off x="0" y="0"/>
          <a:ext cx="0" cy="0"/>
          <a:chOff x="0" y="0"/>
          <a:chExt cx="0" cy="0"/>
        </a:xfrm>
      </p:grpSpPr>
      <p:sp>
        <p:nvSpPr>
          <p:cNvPr id="786" name="Google Shape;786;p149"/>
          <p:cNvSpPr/>
          <p:nvPr>
            <p:ph idx="2" type="pic"/>
          </p:nvPr>
        </p:nvSpPr>
        <p:spPr>
          <a:xfrm>
            <a:off x="8051800" y="0"/>
            <a:ext cx="4140200" cy="6857998"/>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1_Full Image without Header &amp; Footer">
  <p:cSld name="111_Full Image without Header &amp; Footer">
    <p:spTree>
      <p:nvGrpSpPr>
        <p:cNvPr id="787" name="Shape 787"/>
        <p:cNvGrpSpPr/>
        <p:nvPr/>
      </p:nvGrpSpPr>
      <p:grpSpPr>
        <a:xfrm>
          <a:off x="0" y="0"/>
          <a:ext cx="0" cy="0"/>
          <a:chOff x="0" y="0"/>
          <a:chExt cx="0" cy="0"/>
        </a:xfrm>
      </p:grpSpPr>
      <p:sp>
        <p:nvSpPr>
          <p:cNvPr id="788" name="Google Shape;788;p150"/>
          <p:cNvSpPr/>
          <p:nvPr>
            <p:ph idx="2" type="pic"/>
          </p:nvPr>
        </p:nvSpPr>
        <p:spPr>
          <a:xfrm>
            <a:off x="619124" y="619125"/>
            <a:ext cx="5476876" cy="56197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8_Full Image without Header &amp; Footer">
  <p:cSld name="108_Full Image without Header &amp; Footer">
    <p:spTree>
      <p:nvGrpSpPr>
        <p:cNvPr id="789" name="Shape 789"/>
        <p:cNvGrpSpPr/>
        <p:nvPr/>
      </p:nvGrpSpPr>
      <p:grpSpPr>
        <a:xfrm>
          <a:off x="0" y="0"/>
          <a:ext cx="0" cy="0"/>
          <a:chOff x="0" y="0"/>
          <a:chExt cx="0" cy="0"/>
        </a:xfrm>
      </p:grpSpPr>
      <p:sp>
        <p:nvSpPr>
          <p:cNvPr id="790" name="Google Shape;790;p151"/>
          <p:cNvSpPr/>
          <p:nvPr>
            <p:ph idx="2" type="pic"/>
          </p:nvPr>
        </p:nvSpPr>
        <p:spPr>
          <a:xfrm>
            <a:off x="4940300" y="0"/>
            <a:ext cx="3619500" cy="6858000"/>
          </a:xfrm>
          <a:prstGeom prst="rect">
            <a:avLst/>
          </a:prstGeom>
          <a:noFill/>
          <a:ln>
            <a:noFill/>
          </a:ln>
        </p:spPr>
      </p:sp>
      <p:sp>
        <p:nvSpPr>
          <p:cNvPr id="791" name="Google Shape;791;p151"/>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7_Full Image without Header &amp; Footer">
  <p:cSld name="107_Full Image without Header &amp; Footer">
    <p:spTree>
      <p:nvGrpSpPr>
        <p:cNvPr id="792" name="Shape 792"/>
        <p:cNvGrpSpPr/>
        <p:nvPr/>
      </p:nvGrpSpPr>
      <p:grpSpPr>
        <a:xfrm>
          <a:off x="0" y="0"/>
          <a:ext cx="0" cy="0"/>
          <a:chOff x="0" y="0"/>
          <a:chExt cx="0" cy="0"/>
        </a:xfrm>
      </p:grpSpPr>
      <p:sp>
        <p:nvSpPr>
          <p:cNvPr id="793" name="Google Shape;793;p152"/>
          <p:cNvSpPr/>
          <p:nvPr>
            <p:ph idx="2" type="pic"/>
          </p:nvPr>
        </p:nvSpPr>
        <p:spPr>
          <a:xfrm>
            <a:off x="4419791" y="2054884"/>
            <a:ext cx="3352418" cy="4042532"/>
          </a:xfrm>
          <a:prstGeom prst="rect">
            <a:avLst/>
          </a:prstGeom>
          <a:noFill/>
          <a:ln>
            <a:noFill/>
          </a:ln>
        </p:spPr>
      </p:sp>
      <p:sp>
        <p:nvSpPr>
          <p:cNvPr id="794" name="Google Shape;794;p15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30" name="Shape 130"/>
        <p:cNvGrpSpPr/>
        <p:nvPr/>
      </p:nvGrpSpPr>
      <p:grpSpPr>
        <a:xfrm>
          <a:off x="0" y="0"/>
          <a:ext cx="0" cy="0"/>
          <a:chOff x="0" y="0"/>
          <a:chExt cx="0" cy="0"/>
        </a:xfrm>
      </p:grpSpPr>
      <p:pic>
        <p:nvPicPr>
          <p:cNvPr id="131" name="Google Shape;131;p27"/>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132" name="Google Shape;132;p27"/>
          <p:cNvSpPr txBox="1"/>
          <p:nvPr>
            <p:ph idx="1" type="body"/>
          </p:nvPr>
        </p:nvSpPr>
        <p:spPr>
          <a:xfrm>
            <a:off x="1173895" y="4123680"/>
            <a:ext cx="10333337" cy="2465380"/>
          </a:xfrm>
          <a:prstGeom prst="rect">
            <a:avLst/>
          </a:prstGeom>
          <a:noFill/>
          <a:ln>
            <a:noFill/>
          </a:ln>
        </p:spPr>
        <p:txBody>
          <a:bodyPr anchorCtr="0" anchor="t" bIns="45700" lIns="91425" spcFirstLastPara="1" rIns="91425" wrap="square" tIns="45700">
            <a:normAutofit/>
          </a:bodyPr>
          <a:lstStyle>
            <a:lvl1pPr indent="-228600" lvl="0" marL="457200" algn="l">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27"/>
          <p:cNvSpPr/>
          <p:nvPr>
            <p:ph idx="2" type="pic"/>
          </p:nvPr>
        </p:nvSpPr>
        <p:spPr>
          <a:xfrm>
            <a:off x="1227856" y="632662"/>
            <a:ext cx="10333337" cy="2796338"/>
          </a:xfrm>
          <a:prstGeom prst="roundRect">
            <a:avLst>
              <a:gd fmla="val 5800" name="adj"/>
            </a:avLst>
          </a:prstGeom>
          <a:noFill/>
          <a:ln>
            <a:noFill/>
          </a:ln>
        </p:spPr>
      </p:sp>
      <p:sp>
        <p:nvSpPr>
          <p:cNvPr id="134" name="Google Shape;134;p27"/>
          <p:cNvSpPr txBox="1"/>
          <p:nvPr>
            <p:ph idx="3" type="body"/>
          </p:nvPr>
        </p:nvSpPr>
        <p:spPr>
          <a:xfrm>
            <a:off x="1173895" y="3869572"/>
            <a:ext cx="4632251"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1_Full Image without Header &amp; Footer">
  <p:cSld name="101_Full Image without Header &amp; Footer">
    <p:spTree>
      <p:nvGrpSpPr>
        <p:cNvPr id="795" name="Shape 795"/>
        <p:cNvGrpSpPr/>
        <p:nvPr/>
      </p:nvGrpSpPr>
      <p:grpSpPr>
        <a:xfrm>
          <a:off x="0" y="0"/>
          <a:ext cx="0" cy="0"/>
          <a:chOff x="0" y="0"/>
          <a:chExt cx="0" cy="0"/>
        </a:xfrm>
      </p:grpSpPr>
      <p:sp>
        <p:nvSpPr>
          <p:cNvPr id="796" name="Google Shape;796;p153"/>
          <p:cNvSpPr/>
          <p:nvPr>
            <p:ph idx="2" type="pic"/>
          </p:nvPr>
        </p:nvSpPr>
        <p:spPr>
          <a:xfrm>
            <a:off x="619126" y="3988574"/>
            <a:ext cx="2738437" cy="2250297"/>
          </a:xfrm>
          <a:prstGeom prst="rect">
            <a:avLst/>
          </a:prstGeom>
          <a:noFill/>
          <a:ln>
            <a:noFill/>
          </a:ln>
        </p:spPr>
      </p:sp>
      <p:sp>
        <p:nvSpPr>
          <p:cNvPr id="797" name="Google Shape;797;p153"/>
          <p:cNvSpPr/>
          <p:nvPr>
            <p:ph idx="3" type="pic"/>
          </p:nvPr>
        </p:nvSpPr>
        <p:spPr>
          <a:xfrm>
            <a:off x="3357563" y="1738277"/>
            <a:ext cx="2738437" cy="2250297"/>
          </a:xfrm>
          <a:prstGeom prst="rect">
            <a:avLst/>
          </a:prstGeom>
          <a:noFill/>
          <a:ln>
            <a:noFill/>
          </a:ln>
        </p:spPr>
      </p:sp>
      <p:sp>
        <p:nvSpPr>
          <p:cNvPr id="798" name="Google Shape;798;p153"/>
          <p:cNvSpPr/>
          <p:nvPr>
            <p:ph idx="4" type="pic"/>
          </p:nvPr>
        </p:nvSpPr>
        <p:spPr>
          <a:xfrm>
            <a:off x="6096001" y="3988574"/>
            <a:ext cx="2738437" cy="2250297"/>
          </a:xfrm>
          <a:prstGeom prst="rect">
            <a:avLst/>
          </a:prstGeom>
          <a:noFill/>
          <a:ln>
            <a:noFill/>
          </a:ln>
        </p:spPr>
      </p:sp>
      <p:sp>
        <p:nvSpPr>
          <p:cNvPr id="799" name="Google Shape;799;p153"/>
          <p:cNvSpPr/>
          <p:nvPr>
            <p:ph idx="5" type="pic"/>
          </p:nvPr>
        </p:nvSpPr>
        <p:spPr>
          <a:xfrm>
            <a:off x="8834439" y="1738277"/>
            <a:ext cx="2738437" cy="2250297"/>
          </a:xfrm>
          <a:prstGeom prst="rect">
            <a:avLst/>
          </a:prstGeom>
          <a:noFill/>
          <a:ln>
            <a:noFill/>
          </a:ln>
        </p:spPr>
      </p:sp>
      <p:sp>
        <p:nvSpPr>
          <p:cNvPr id="800" name="Google Shape;800;p153"/>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2_Full Image without Header &amp; Footer">
  <p:cSld name="102_Full Image without Header &amp; Footer">
    <p:spTree>
      <p:nvGrpSpPr>
        <p:cNvPr id="801" name="Shape 801"/>
        <p:cNvGrpSpPr/>
        <p:nvPr/>
      </p:nvGrpSpPr>
      <p:grpSpPr>
        <a:xfrm>
          <a:off x="0" y="0"/>
          <a:ext cx="0" cy="0"/>
          <a:chOff x="0" y="0"/>
          <a:chExt cx="0" cy="0"/>
        </a:xfrm>
      </p:grpSpPr>
      <p:sp>
        <p:nvSpPr>
          <p:cNvPr id="802" name="Google Shape;802;p154"/>
          <p:cNvSpPr/>
          <p:nvPr>
            <p:ph idx="2" type="pic"/>
          </p:nvPr>
        </p:nvSpPr>
        <p:spPr>
          <a:xfrm>
            <a:off x="8991600" y="1838324"/>
            <a:ext cx="2581275" cy="2857501"/>
          </a:xfrm>
          <a:prstGeom prst="rect">
            <a:avLst/>
          </a:prstGeom>
          <a:noFill/>
          <a:ln>
            <a:noFill/>
          </a:ln>
        </p:spPr>
      </p:sp>
      <p:sp>
        <p:nvSpPr>
          <p:cNvPr id="803" name="Google Shape;803;p15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4" name="Google Shape;804;p154"/>
          <p:cNvSpPr/>
          <p:nvPr>
            <p:ph idx="3" type="pic"/>
          </p:nvPr>
        </p:nvSpPr>
        <p:spPr>
          <a:xfrm>
            <a:off x="6200774" y="1838324"/>
            <a:ext cx="2581275" cy="2857501"/>
          </a:xfrm>
          <a:prstGeom prst="rect">
            <a:avLst/>
          </a:prstGeom>
          <a:noFill/>
          <a:ln>
            <a:noFill/>
          </a:ln>
        </p:spPr>
      </p:sp>
      <p:sp>
        <p:nvSpPr>
          <p:cNvPr id="805" name="Google Shape;805;p154"/>
          <p:cNvSpPr/>
          <p:nvPr>
            <p:ph idx="4" type="pic"/>
          </p:nvPr>
        </p:nvSpPr>
        <p:spPr>
          <a:xfrm>
            <a:off x="3409949" y="1838324"/>
            <a:ext cx="2581275" cy="2857501"/>
          </a:xfrm>
          <a:prstGeom prst="rect">
            <a:avLst/>
          </a:prstGeom>
          <a:noFill/>
          <a:ln>
            <a:noFill/>
          </a:ln>
        </p:spPr>
      </p:sp>
      <p:sp>
        <p:nvSpPr>
          <p:cNvPr id="806" name="Google Shape;806;p154"/>
          <p:cNvSpPr/>
          <p:nvPr>
            <p:ph idx="5" type="pic"/>
          </p:nvPr>
        </p:nvSpPr>
        <p:spPr>
          <a:xfrm>
            <a:off x="619124" y="1838324"/>
            <a:ext cx="2581275" cy="2857501"/>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5_Full Image without Header &amp; Footer">
  <p:cSld name="85_Full Image without Header &amp; Footer">
    <p:spTree>
      <p:nvGrpSpPr>
        <p:cNvPr id="807" name="Shape 807"/>
        <p:cNvGrpSpPr/>
        <p:nvPr/>
      </p:nvGrpSpPr>
      <p:grpSpPr>
        <a:xfrm>
          <a:off x="0" y="0"/>
          <a:ext cx="0" cy="0"/>
          <a:chOff x="0" y="0"/>
          <a:chExt cx="0" cy="0"/>
        </a:xfrm>
      </p:grpSpPr>
      <p:sp>
        <p:nvSpPr>
          <p:cNvPr id="808" name="Google Shape;808;p155"/>
          <p:cNvSpPr/>
          <p:nvPr>
            <p:ph idx="2" type="pic"/>
          </p:nvPr>
        </p:nvSpPr>
        <p:spPr>
          <a:xfrm>
            <a:off x="1358900" y="1130300"/>
            <a:ext cx="3429000" cy="2146300"/>
          </a:xfrm>
          <a:prstGeom prst="rect">
            <a:avLst/>
          </a:prstGeom>
          <a:noFill/>
          <a:ln>
            <a:noFill/>
          </a:ln>
        </p:spPr>
      </p:sp>
      <p:sp>
        <p:nvSpPr>
          <p:cNvPr id="809" name="Google Shape;809;p155"/>
          <p:cNvSpPr/>
          <p:nvPr>
            <p:ph idx="3" type="pic"/>
          </p:nvPr>
        </p:nvSpPr>
        <p:spPr>
          <a:xfrm>
            <a:off x="1358900" y="3581400"/>
            <a:ext cx="3429000" cy="21463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Full Image without Header &amp; Footer">
  <p:cSld name="79_Full Image without Header &amp; Footer">
    <p:spTree>
      <p:nvGrpSpPr>
        <p:cNvPr id="810" name="Shape 810"/>
        <p:cNvGrpSpPr/>
        <p:nvPr/>
      </p:nvGrpSpPr>
      <p:grpSpPr>
        <a:xfrm>
          <a:off x="0" y="0"/>
          <a:ext cx="0" cy="0"/>
          <a:chOff x="0" y="0"/>
          <a:chExt cx="0" cy="0"/>
        </a:xfrm>
      </p:grpSpPr>
      <p:sp>
        <p:nvSpPr>
          <p:cNvPr id="811" name="Google Shape;811;p156"/>
          <p:cNvSpPr/>
          <p:nvPr>
            <p:ph idx="2" type="pic"/>
          </p:nvPr>
        </p:nvSpPr>
        <p:spPr>
          <a:xfrm>
            <a:off x="619126" y="619125"/>
            <a:ext cx="2247900" cy="4967605"/>
          </a:xfrm>
          <a:prstGeom prst="rect">
            <a:avLst/>
          </a:prstGeom>
          <a:noFill/>
          <a:ln>
            <a:noFill/>
          </a:ln>
        </p:spPr>
      </p:sp>
      <p:sp>
        <p:nvSpPr>
          <p:cNvPr id="812" name="Google Shape;812;p156"/>
          <p:cNvSpPr/>
          <p:nvPr>
            <p:ph idx="3" type="pic"/>
          </p:nvPr>
        </p:nvSpPr>
        <p:spPr>
          <a:xfrm>
            <a:off x="5382282" y="619125"/>
            <a:ext cx="2247900" cy="4967605"/>
          </a:xfrm>
          <a:prstGeom prst="rect">
            <a:avLst/>
          </a:prstGeom>
          <a:noFill/>
          <a:ln>
            <a:noFill/>
          </a:ln>
        </p:spPr>
      </p:sp>
      <p:sp>
        <p:nvSpPr>
          <p:cNvPr id="813" name="Google Shape;813;p156"/>
          <p:cNvSpPr/>
          <p:nvPr>
            <p:ph idx="4" type="pic"/>
          </p:nvPr>
        </p:nvSpPr>
        <p:spPr>
          <a:xfrm>
            <a:off x="3000704" y="619125"/>
            <a:ext cx="2247900" cy="496760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0_Full Image without Header &amp; Footer">
  <p:cSld name="80_Full Image without Header &amp; Footer">
    <p:spTree>
      <p:nvGrpSpPr>
        <p:cNvPr id="814" name="Shape 814"/>
        <p:cNvGrpSpPr/>
        <p:nvPr/>
      </p:nvGrpSpPr>
      <p:grpSpPr>
        <a:xfrm>
          <a:off x="0" y="0"/>
          <a:ext cx="0" cy="0"/>
          <a:chOff x="0" y="0"/>
          <a:chExt cx="0" cy="0"/>
        </a:xfrm>
      </p:grpSpPr>
      <p:sp>
        <p:nvSpPr>
          <p:cNvPr id="815" name="Google Shape;815;p157"/>
          <p:cNvSpPr/>
          <p:nvPr>
            <p:ph idx="2" type="pic"/>
          </p:nvPr>
        </p:nvSpPr>
        <p:spPr>
          <a:xfrm>
            <a:off x="5575300" y="2654300"/>
            <a:ext cx="2082800" cy="2082800"/>
          </a:xfrm>
          <a:prstGeom prst="rect">
            <a:avLst/>
          </a:prstGeom>
          <a:noFill/>
          <a:ln>
            <a:noFill/>
          </a:ln>
        </p:spPr>
      </p:sp>
      <p:sp>
        <p:nvSpPr>
          <p:cNvPr id="816" name="Google Shape;816;p157"/>
          <p:cNvSpPr/>
          <p:nvPr>
            <p:ph idx="3" type="pic"/>
          </p:nvPr>
        </p:nvSpPr>
        <p:spPr>
          <a:xfrm>
            <a:off x="7962900" y="2654300"/>
            <a:ext cx="2082800" cy="2082800"/>
          </a:xfrm>
          <a:prstGeom prst="rect">
            <a:avLst/>
          </a:prstGeom>
          <a:noFill/>
          <a:ln>
            <a:noFill/>
          </a:ln>
        </p:spPr>
      </p:sp>
      <p:sp>
        <p:nvSpPr>
          <p:cNvPr id="817" name="Google Shape;817;p157"/>
          <p:cNvSpPr/>
          <p:nvPr>
            <p:ph idx="4" type="pic"/>
          </p:nvPr>
        </p:nvSpPr>
        <p:spPr>
          <a:xfrm>
            <a:off x="10350500" y="2654300"/>
            <a:ext cx="2082800" cy="2082800"/>
          </a:xfrm>
          <a:prstGeom prst="rect">
            <a:avLst/>
          </a:prstGeom>
          <a:noFill/>
          <a:ln>
            <a:noFill/>
          </a:ln>
        </p:spPr>
      </p:sp>
      <p:sp>
        <p:nvSpPr>
          <p:cNvPr id="818" name="Google Shape;818;p157"/>
          <p:cNvSpPr/>
          <p:nvPr>
            <p:ph idx="5" type="pic"/>
          </p:nvPr>
        </p:nvSpPr>
        <p:spPr>
          <a:xfrm>
            <a:off x="0" y="0"/>
            <a:ext cx="419100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1_Full Image without Header &amp; Footer">
  <p:cSld name="81_Full Image without Header &amp; Footer">
    <p:spTree>
      <p:nvGrpSpPr>
        <p:cNvPr id="819" name="Shape 819"/>
        <p:cNvGrpSpPr/>
        <p:nvPr/>
      </p:nvGrpSpPr>
      <p:grpSpPr>
        <a:xfrm>
          <a:off x="0" y="0"/>
          <a:ext cx="0" cy="0"/>
          <a:chOff x="0" y="0"/>
          <a:chExt cx="0" cy="0"/>
        </a:xfrm>
      </p:grpSpPr>
      <p:sp>
        <p:nvSpPr>
          <p:cNvPr id="820" name="Google Shape;820;p158"/>
          <p:cNvSpPr/>
          <p:nvPr>
            <p:ph idx="2" type="pic"/>
          </p:nvPr>
        </p:nvSpPr>
        <p:spPr>
          <a:xfrm>
            <a:off x="7260702" y="3871106"/>
            <a:ext cx="2704397" cy="2331375"/>
          </a:xfrm>
          <a:prstGeom prst="rect">
            <a:avLst/>
          </a:prstGeom>
          <a:noFill/>
          <a:ln>
            <a:noFill/>
          </a:ln>
        </p:spPr>
      </p:sp>
      <p:sp>
        <p:nvSpPr>
          <p:cNvPr id="821" name="Google Shape;821;p158"/>
          <p:cNvSpPr/>
          <p:nvPr>
            <p:ph idx="3" type="pic"/>
          </p:nvPr>
        </p:nvSpPr>
        <p:spPr>
          <a:xfrm>
            <a:off x="7260703" y="1203162"/>
            <a:ext cx="2704397" cy="2331375"/>
          </a:xfrm>
          <a:prstGeom prst="rect">
            <a:avLst/>
          </a:prstGeom>
          <a:noFill/>
          <a:ln>
            <a:noFill/>
          </a:ln>
        </p:spPr>
      </p:sp>
      <p:sp>
        <p:nvSpPr>
          <p:cNvPr id="822" name="Google Shape;822;p158"/>
          <p:cNvSpPr/>
          <p:nvPr>
            <p:ph idx="4" type="pic"/>
          </p:nvPr>
        </p:nvSpPr>
        <p:spPr>
          <a:xfrm>
            <a:off x="8764781" y="655521"/>
            <a:ext cx="2704397" cy="2331375"/>
          </a:xfrm>
          <a:prstGeom prst="rect">
            <a:avLst/>
          </a:prstGeom>
          <a:noFill/>
          <a:ln>
            <a:noFill/>
          </a:ln>
        </p:spPr>
      </p:sp>
      <p:sp>
        <p:nvSpPr>
          <p:cNvPr id="823" name="Google Shape;823;p158"/>
          <p:cNvSpPr/>
          <p:nvPr>
            <p:ph idx="5" type="pic"/>
          </p:nvPr>
        </p:nvSpPr>
        <p:spPr>
          <a:xfrm>
            <a:off x="5723326" y="655520"/>
            <a:ext cx="2704397" cy="233137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2_Full Image without Header &amp; Footer">
  <p:cSld name="82_Full Image without Header &amp; Footer">
    <p:spTree>
      <p:nvGrpSpPr>
        <p:cNvPr id="824" name="Shape 824"/>
        <p:cNvGrpSpPr/>
        <p:nvPr/>
      </p:nvGrpSpPr>
      <p:grpSpPr>
        <a:xfrm>
          <a:off x="0" y="0"/>
          <a:ext cx="0" cy="0"/>
          <a:chOff x="0" y="0"/>
          <a:chExt cx="0" cy="0"/>
        </a:xfrm>
      </p:grpSpPr>
      <p:sp>
        <p:nvSpPr>
          <p:cNvPr id="825" name="Google Shape;825;p159"/>
          <p:cNvSpPr/>
          <p:nvPr>
            <p:ph idx="2" type="pic"/>
          </p:nvPr>
        </p:nvSpPr>
        <p:spPr>
          <a:xfrm>
            <a:off x="9553575" y="0"/>
            <a:ext cx="1955030" cy="4361220"/>
          </a:xfrm>
          <a:prstGeom prst="rect">
            <a:avLst/>
          </a:prstGeom>
          <a:noFill/>
          <a:ln>
            <a:noFill/>
          </a:ln>
        </p:spPr>
      </p:sp>
      <p:sp>
        <p:nvSpPr>
          <p:cNvPr id="826" name="Google Shape;826;p159"/>
          <p:cNvSpPr/>
          <p:nvPr>
            <p:ph idx="3" type="pic"/>
          </p:nvPr>
        </p:nvSpPr>
        <p:spPr>
          <a:xfrm>
            <a:off x="5406889" y="0"/>
            <a:ext cx="1955030" cy="2768888"/>
          </a:xfrm>
          <a:prstGeom prst="rect">
            <a:avLst/>
          </a:prstGeom>
          <a:noFill/>
          <a:ln>
            <a:noFill/>
          </a:ln>
        </p:spPr>
      </p:sp>
      <p:sp>
        <p:nvSpPr>
          <p:cNvPr id="827" name="Google Shape;827;p159"/>
          <p:cNvSpPr/>
          <p:nvPr>
            <p:ph idx="4" type="pic"/>
          </p:nvPr>
        </p:nvSpPr>
        <p:spPr>
          <a:xfrm>
            <a:off x="7480232" y="0"/>
            <a:ext cx="1955030" cy="5307773"/>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3_Full Image without Header &amp; Footer">
  <p:cSld name="83_Full Image without Header &amp; Footer">
    <p:spTree>
      <p:nvGrpSpPr>
        <p:cNvPr id="828" name="Shape 828"/>
        <p:cNvGrpSpPr/>
        <p:nvPr/>
      </p:nvGrpSpPr>
      <p:grpSpPr>
        <a:xfrm>
          <a:off x="0" y="0"/>
          <a:ext cx="0" cy="0"/>
          <a:chOff x="0" y="0"/>
          <a:chExt cx="0" cy="0"/>
        </a:xfrm>
      </p:grpSpPr>
      <p:sp>
        <p:nvSpPr>
          <p:cNvPr id="829" name="Google Shape;829;p160"/>
          <p:cNvSpPr/>
          <p:nvPr>
            <p:ph idx="2" type="pic"/>
          </p:nvPr>
        </p:nvSpPr>
        <p:spPr>
          <a:xfrm>
            <a:off x="6842856" y="1348596"/>
            <a:ext cx="2829464" cy="4087004"/>
          </a:xfrm>
          <a:prstGeom prst="roundRect">
            <a:avLst>
              <a:gd fmla="val 3577" name="adj"/>
            </a:avLst>
          </a:prstGeom>
          <a:noFill/>
          <a:ln>
            <a:noFill/>
          </a:ln>
        </p:spPr>
      </p:sp>
      <p:sp>
        <p:nvSpPr>
          <p:cNvPr id="830" name="Google Shape;830;p160"/>
          <p:cNvSpPr/>
          <p:nvPr>
            <p:ph idx="3" type="pic"/>
          </p:nvPr>
        </p:nvSpPr>
        <p:spPr>
          <a:xfrm>
            <a:off x="9392036" y="2386960"/>
            <a:ext cx="1489324" cy="3095738"/>
          </a:xfrm>
          <a:prstGeom prst="roundRect">
            <a:avLst>
              <a:gd fmla="val 13436" name="adj"/>
            </a:avLst>
          </a:prstGeom>
          <a:noFill/>
          <a:ln>
            <a:noFill/>
          </a:ln>
        </p:spPr>
      </p:sp>
      <p:sp>
        <p:nvSpPr>
          <p:cNvPr id="831" name="Google Shape;831;p160"/>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Full Image without Header &amp; Footer">
  <p:cSld name="76_Full Image without Header &amp; Footer">
    <p:spTree>
      <p:nvGrpSpPr>
        <p:cNvPr id="832" name="Shape 832"/>
        <p:cNvGrpSpPr/>
        <p:nvPr/>
      </p:nvGrpSpPr>
      <p:grpSpPr>
        <a:xfrm>
          <a:off x="0" y="0"/>
          <a:ext cx="0" cy="0"/>
          <a:chOff x="0" y="0"/>
          <a:chExt cx="0" cy="0"/>
        </a:xfrm>
      </p:grpSpPr>
      <p:sp>
        <p:nvSpPr>
          <p:cNvPr id="833" name="Google Shape;833;p161"/>
          <p:cNvSpPr txBox="1"/>
          <p:nvPr>
            <p:ph idx="11" type="ftr"/>
          </p:nvPr>
        </p:nvSpPr>
        <p:spPr>
          <a:xfrm>
            <a:off x="10058547" y="6386831"/>
            <a:ext cx="1468120" cy="26352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i="1" sz="1100">
                <a:solidFill>
                  <a:srgbClr val="2190C8"/>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4" name="Google Shape;834;p161"/>
          <p:cNvSpPr txBox="1"/>
          <p:nvPr>
            <p:ph idx="12" type="sldNum"/>
          </p:nvPr>
        </p:nvSpPr>
        <p:spPr>
          <a:xfrm>
            <a:off x="11526667" y="6325869"/>
            <a:ext cx="527802"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US"/>
              <a:t>‹#›</a:t>
            </a:fld>
            <a:endParaRPr/>
          </a:p>
        </p:txBody>
      </p:sp>
      <p:sp>
        <p:nvSpPr>
          <p:cNvPr id="835" name="Google Shape;835;p161"/>
          <p:cNvSpPr/>
          <p:nvPr>
            <p:ph idx="2" type="pic"/>
          </p:nvPr>
        </p:nvSpPr>
        <p:spPr>
          <a:xfrm>
            <a:off x="692150" y="1789663"/>
            <a:ext cx="3194050" cy="1960059"/>
          </a:xfrm>
          <a:prstGeom prst="rect">
            <a:avLst/>
          </a:prstGeom>
          <a:noFill/>
          <a:ln>
            <a:noFill/>
          </a:ln>
        </p:spPr>
      </p:sp>
      <p:sp>
        <p:nvSpPr>
          <p:cNvPr id="836" name="Google Shape;836;p161"/>
          <p:cNvSpPr/>
          <p:nvPr>
            <p:ph idx="3" type="pic"/>
          </p:nvPr>
        </p:nvSpPr>
        <p:spPr>
          <a:xfrm>
            <a:off x="4498975" y="1789663"/>
            <a:ext cx="3194050" cy="1960059"/>
          </a:xfrm>
          <a:prstGeom prst="rect">
            <a:avLst/>
          </a:prstGeom>
          <a:noFill/>
          <a:ln>
            <a:noFill/>
          </a:ln>
        </p:spPr>
      </p:sp>
      <p:sp>
        <p:nvSpPr>
          <p:cNvPr id="837" name="Google Shape;837;p161"/>
          <p:cNvSpPr/>
          <p:nvPr>
            <p:ph idx="4" type="pic"/>
          </p:nvPr>
        </p:nvSpPr>
        <p:spPr>
          <a:xfrm>
            <a:off x="8305800" y="1789663"/>
            <a:ext cx="3194050" cy="1960059"/>
          </a:xfrm>
          <a:prstGeom prst="rect">
            <a:avLst/>
          </a:prstGeom>
          <a:noFill/>
          <a:ln>
            <a:noFill/>
          </a:ln>
        </p:spPr>
      </p:sp>
      <p:sp>
        <p:nvSpPr>
          <p:cNvPr id="838" name="Google Shape;838;p161"/>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Full Image without Header &amp; Footer">
  <p:cSld name="77_Full Image without Header &amp; Footer">
    <p:spTree>
      <p:nvGrpSpPr>
        <p:cNvPr id="839" name="Shape 839"/>
        <p:cNvGrpSpPr/>
        <p:nvPr/>
      </p:nvGrpSpPr>
      <p:grpSpPr>
        <a:xfrm>
          <a:off x="0" y="0"/>
          <a:ext cx="0" cy="0"/>
          <a:chOff x="0" y="0"/>
          <a:chExt cx="0" cy="0"/>
        </a:xfrm>
      </p:grpSpPr>
      <p:sp>
        <p:nvSpPr>
          <p:cNvPr id="840" name="Google Shape;840;p162"/>
          <p:cNvSpPr/>
          <p:nvPr>
            <p:ph idx="2" type="pic"/>
          </p:nvPr>
        </p:nvSpPr>
        <p:spPr>
          <a:xfrm>
            <a:off x="4753263" y="2725064"/>
            <a:ext cx="2686051" cy="4686033"/>
          </a:xfrm>
          <a:prstGeom prst="rect">
            <a:avLst/>
          </a:prstGeom>
          <a:noFill/>
          <a:ln>
            <a:noFill/>
          </a:ln>
        </p:spPr>
      </p:sp>
      <p:sp>
        <p:nvSpPr>
          <p:cNvPr id="841" name="Google Shape;841;p16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35" name="Shape 135"/>
        <p:cNvGrpSpPr/>
        <p:nvPr/>
      </p:nvGrpSpPr>
      <p:grpSpPr>
        <a:xfrm>
          <a:off x="0" y="0"/>
          <a:ext cx="0" cy="0"/>
          <a:chOff x="0" y="0"/>
          <a:chExt cx="0" cy="0"/>
        </a:xfrm>
      </p:grpSpPr>
      <p:pic>
        <p:nvPicPr>
          <p:cNvPr id="136" name="Google Shape;136;p28"/>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137" name="Google Shape;137;p28"/>
          <p:cNvSpPr txBox="1"/>
          <p:nvPr>
            <p:ph idx="1" type="body"/>
          </p:nvPr>
        </p:nvSpPr>
        <p:spPr>
          <a:xfrm>
            <a:off x="2427288" y="533287"/>
            <a:ext cx="7337425" cy="66238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2800"/>
              <a:buNone/>
              <a:defRPr b="1">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28"/>
          <p:cNvSpPr txBox="1"/>
          <p:nvPr>
            <p:ph idx="2" type="body"/>
          </p:nvPr>
        </p:nvSpPr>
        <p:spPr>
          <a:xfrm>
            <a:off x="1950993" y="1207281"/>
            <a:ext cx="8290014"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8"/>
          <p:cNvSpPr txBox="1"/>
          <p:nvPr>
            <p:ph idx="3" type="body"/>
          </p:nvPr>
        </p:nvSpPr>
        <p:spPr>
          <a:xfrm>
            <a:off x="1156546" y="4044394"/>
            <a:ext cx="2224726" cy="95410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8"/>
          <p:cNvSpPr txBox="1"/>
          <p:nvPr>
            <p:ph idx="4" type="body"/>
          </p:nvPr>
        </p:nvSpPr>
        <p:spPr>
          <a:xfrm>
            <a:off x="1156546" y="3827039"/>
            <a:ext cx="2224726" cy="30777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8"/>
          <p:cNvSpPr txBox="1"/>
          <p:nvPr>
            <p:ph idx="5" type="body"/>
          </p:nvPr>
        </p:nvSpPr>
        <p:spPr>
          <a:xfrm>
            <a:off x="4989075" y="4044394"/>
            <a:ext cx="2224726" cy="95410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8"/>
          <p:cNvSpPr txBox="1"/>
          <p:nvPr>
            <p:ph idx="6" type="body"/>
          </p:nvPr>
        </p:nvSpPr>
        <p:spPr>
          <a:xfrm>
            <a:off x="8800267" y="4044394"/>
            <a:ext cx="2224726" cy="95410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28"/>
          <p:cNvSpPr txBox="1"/>
          <p:nvPr>
            <p:ph idx="7" type="body"/>
          </p:nvPr>
        </p:nvSpPr>
        <p:spPr>
          <a:xfrm>
            <a:off x="8800267" y="3827039"/>
            <a:ext cx="2224726" cy="30777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28"/>
          <p:cNvSpPr txBox="1"/>
          <p:nvPr>
            <p:ph idx="8" type="body"/>
          </p:nvPr>
        </p:nvSpPr>
        <p:spPr>
          <a:xfrm>
            <a:off x="4983637" y="3827039"/>
            <a:ext cx="2224726" cy="30777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Full Image without Header &amp; Footer">
  <p:cSld name="78_Full Image without Header &amp; Footer">
    <p:spTree>
      <p:nvGrpSpPr>
        <p:cNvPr id="842" name="Shape 842"/>
        <p:cNvGrpSpPr/>
        <p:nvPr/>
      </p:nvGrpSpPr>
      <p:grpSpPr>
        <a:xfrm>
          <a:off x="0" y="0"/>
          <a:ext cx="0" cy="0"/>
          <a:chOff x="0" y="0"/>
          <a:chExt cx="0" cy="0"/>
        </a:xfrm>
      </p:grpSpPr>
      <p:sp>
        <p:nvSpPr>
          <p:cNvPr id="843" name="Google Shape;843;p163"/>
          <p:cNvSpPr txBox="1"/>
          <p:nvPr>
            <p:ph idx="11" type="ftr"/>
          </p:nvPr>
        </p:nvSpPr>
        <p:spPr>
          <a:xfrm>
            <a:off x="10058547" y="6386831"/>
            <a:ext cx="1468120" cy="26352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i="1" sz="1100">
                <a:solidFill>
                  <a:srgbClr val="2190C8"/>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4" name="Google Shape;844;p163"/>
          <p:cNvSpPr txBox="1"/>
          <p:nvPr>
            <p:ph idx="12" type="sldNum"/>
          </p:nvPr>
        </p:nvSpPr>
        <p:spPr>
          <a:xfrm>
            <a:off x="11526667" y="6325869"/>
            <a:ext cx="527802"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US"/>
              <a:t>‹#›</a:t>
            </a:fld>
            <a:endParaRPr/>
          </a:p>
        </p:txBody>
      </p:sp>
      <p:sp>
        <p:nvSpPr>
          <p:cNvPr id="845" name="Google Shape;845;p16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846" name="Google Shape;846;p163"/>
          <p:cNvSpPr/>
          <p:nvPr>
            <p:ph idx="2" type="pic"/>
          </p:nvPr>
        </p:nvSpPr>
        <p:spPr>
          <a:xfrm>
            <a:off x="8128000" y="3429000"/>
            <a:ext cx="4064000" cy="3429000"/>
          </a:xfrm>
          <a:prstGeom prst="rect">
            <a:avLst/>
          </a:prstGeom>
          <a:noFill/>
          <a:ln>
            <a:noFill/>
          </a:ln>
        </p:spPr>
      </p:sp>
      <p:sp>
        <p:nvSpPr>
          <p:cNvPr id="847" name="Google Shape;847;p163"/>
          <p:cNvSpPr/>
          <p:nvPr>
            <p:ph idx="3" type="pic"/>
          </p:nvPr>
        </p:nvSpPr>
        <p:spPr>
          <a:xfrm>
            <a:off x="0" y="3429000"/>
            <a:ext cx="4064000" cy="3429000"/>
          </a:xfrm>
          <a:prstGeom prst="rect">
            <a:avLst/>
          </a:prstGeom>
          <a:noFill/>
          <a:ln>
            <a:noFill/>
          </a:ln>
        </p:spPr>
      </p:sp>
      <p:sp>
        <p:nvSpPr>
          <p:cNvPr id="848" name="Google Shape;848;p163"/>
          <p:cNvSpPr/>
          <p:nvPr>
            <p:ph idx="4" type="pic"/>
          </p:nvPr>
        </p:nvSpPr>
        <p:spPr>
          <a:xfrm>
            <a:off x="4064000" y="0"/>
            <a:ext cx="4064000" cy="3429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Full Image without Header &amp; Footer">
  <p:cSld name="71_Full Image without Header &amp; Footer">
    <p:spTree>
      <p:nvGrpSpPr>
        <p:cNvPr id="849" name="Shape 849"/>
        <p:cNvGrpSpPr/>
        <p:nvPr/>
      </p:nvGrpSpPr>
      <p:grpSpPr>
        <a:xfrm>
          <a:off x="0" y="0"/>
          <a:ext cx="0" cy="0"/>
          <a:chOff x="0" y="0"/>
          <a:chExt cx="0" cy="0"/>
        </a:xfrm>
      </p:grpSpPr>
      <p:sp>
        <p:nvSpPr>
          <p:cNvPr id="850" name="Google Shape;850;p164"/>
          <p:cNvSpPr/>
          <p:nvPr>
            <p:ph idx="2" type="pic"/>
          </p:nvPr>
        </p:nvSpPr>
        <p:spPr>
          <a:xfrm>
            <a:off x="0" y="-2"/>
            <a:ext cx="12192000" cy="3676651"/>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5_Full Image without Header &amp; Footer">
  <p:cSld name="145_Full Image without Header &amp; Footer">
    <p:spTree>
      <p:nvGrpSpPr>
        <p:cNvPr id="851" name="Shape 851"/>
        <p:cNvGrpSpPr/>
        <p:nvPr/>
      </p:nvGrpSpPr>
      <p:grpSpPr>
        <a:xfrm>
          <a:off x="0" y="0"/>
          <a:ext cx="0" cy="0"/>
          <a:chOff x="0" y="0"/>
          <a:chExt cx="0" cy="0"/>
        </a:xfrm>
      </p:grpSpPr>
      <p:sp>
        <p:nvSpPr>
          <p:cNvPr id="852" name="Google Shape;852;p165"/>
          <p:cNvSpPr/>
          <p:nvPr>
            <p:ph idx="2" type="pic"/>
          </p:nvPr>
        </p:nvSpPr>
        <p:spPr>
          <a:xfrm>
            <a:off x="4439816" y="0"/>
            <a:ext cx="7752184"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3_Full Image without Header &amp; Footer">
  <p:cSld name="173_Full Image without Header &amp; Footer">
    <p:spTree>
      <p:nvGrpSpPr>
        <p:cNvPr id="853" name="Shape 853"/>
        <p:cNvGrpSpPr/>
        <p:nvPr/>
      </p:nvGrpSpPr>
      <p:grpSpPr>
        <a:xfrm>
          <a:off x="0" y="0"/>
          <a:ext cx="0" cy="0"/>
          <a:chOff x="0" y="0"/>
          <a:chExt cx="0" cy="0"/>
        </a:xfrm>
      </p:grpSpPr>
      <p:sp>
        <p:nvSpPr>
          <p:cNvPr id="854" name="Google Shape;854;p166"/>
          <p:cNvSpPr/>
          <p:nvPr>
            <p:ph idx="2" type="pic"/>
          </p:nvPr>
        </p:nvSpPr>
        <p:spPr>
          <a:xfrm>
            <a:off x="6140300" y="3473668"/>
            <a:ext cx="5976000" cy="3312000"/>
          </a:xfrm>
          <a:prstGeom prst="rect">
            <a:avLst/>
          </a:prstGeom>
          <a:noFill/>
          <a:ln>
            <a:noFill/>
          </a:ln>
        </p:spPr>
      </p:sp>
      <p:sp>
        <p:nvSpPr>
          <p:cNvPr id="855" name="Google Shape;855;p166"/>
          <p:cNvSpPr/>
          <p:nvPr>
            <p:ph idx="3" type="pic"/>
          </p:nvPr>
        </p:nvSpPr>
        <p:spPr>
          <a:xfrm>
            <a:off x="75700" y="3473668"/>
            <a:ext cx="5976000" cy="3312000"/>
          </a:xfrm>
          <a:prstGeom prst="rect">
            <a:avLst/>
          </a:prstGeom>
          <a:noFill/>
          <a:ln>
            <a:noFill/>
          </a:ln>
        </p:spPr>
      </p:sp>
      <p:sp>
        <p:nvSpPr>
          <p:cNvPr id="856" name="Google Shape;856;p166"/>
          <p:cNvSpPr/>
          <p:nvPr>
            <p:ph idx="4" type="pic"/>
          </p:nvPr>
        </p:nvSpPr>
        <p:spPr>
          <a:xfrm>
            <a:off x="6140300" y="72700"/>
            <a:ext cx="5976000" cy="3312000"/>
          </a:xfrm>
          <a:prstGeom prst="rect">
            <a:avLst/>
          </a:prstGeom>
          <a:noFill/>
          <a:ln>
            <a:noFill/>
          </a:ln>
        </p:spPr>
      </p:sp>
      <p:sp>
        <p:nvSpPr>
          <p:cNvPr id="857" name="Google Shape;857;p166"/>
          <p:cNvSpPr/>
          <p:nvPr>
            <p:ph idx="5" type="pic"/>
          </p:nvPr>
        </p:nvSpPr>
        <p:spPr>
          <a:xfrm>
            <a:off x="75700" y="72700"/>
            <a:ext cx="5976000" cy="3312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4_Full Image without Header &amp; Footer">
  <p:cSld name="174_Full Image without Header &amp; Footer">
    <p:spTree>
      <p:nvGrpSpPr>
        <p:cNvPr id="858" name="Shape 858"/>
        <p:cNvGrpSpPr/>
        <p:nvPr/>
      </p:nvGrpSpPr>
      <p:grpSpPr>
        <a:xfrm>
          <a:off x="0" y="0"/>
          <a:ext cx="0" cy="0"/>
          <a:chOff x="0" y="0"/>
          <a:chExt cx="0" cy="0"/>
        </a:xfrm>
      </p:grpSpPr>
      <p:sp>
        <p:nvSpPr>
          <p:cNvPr id="859" name="Google Shape;859;p167"/>
          <p:cNvSpPr/>
          <p:nvPr>
            <p:ph idx="2" type="pic"/>
          </p:nvPr>
        </p:nvSpPr>
        <p:spPr>
          <a:xfrm>
            <a:off x="8010591" y="476674"/>
            <a:ext cx="3719150" cy="5927153"/>
          </a:xfrm>
          <a:prstGeom prst="rect">
            <a:avLst/>
          </a:prstGeom>
          <a:noFill/>
          <a:ln>
            <a:noFill/>
          </a:ln>
        </p:spPr>
      </p:sp>
      <p:sp>
        <p:nvSpPr>
          <p:cNvPr id="860" name="Google Shape;860;p167"/>
          <p:cNvSpPr/>
          <p:nvPr>
            <p:ph idx="3" type="pic"/>
          </p:nvPr>
        </p:nvSpPr>
        <p:spPr>
          <a:xfrm>
            <a:off x="4236426" y="476673"/>
            <a:ext cx="3719150" cy="5927153"/>
          </a:xfrm>
          <a:prstGeom prst="rect">
            <a:avLst/>
          </a:prstGeom>
          <a:noFill/>
          <a:ln>
            <a:noFill/>
          </a:ln>
        </p:spPr>
      </p:sp>
      <p:sp>
        <p:nvSpPr>
          <p:cNvPr id="861" name="Google Shape;861;p167"/>
          <p:cNvSpPr/>
          <p:nvPr>
            <p:ph idx="4" type="pic"/>
          </p:nvPr>
        </p:nvSpPr>
        <p:spPr>
          <a:xfrm>
            <a:off x="462261" y="476673"/>
            <a:ext cx="3719150" cy="5927153"/>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6_Full Image without Header &amp; Footer">
  <p:cSld name="146_Full Image without Header &amp; Footer">
    <p:spTree>
      <p:nvGrpSpPr>
        <p:cNvPr id="862" name="Shape 862"/>
        <p:cNvGrpSpPr/>
        <p:nvPr/>
      </p:nvGrpSpPr>
      <p:grpSpPr>
        <a:xfrm>
          <a:off x="0" y="0"/>
          <a:ext cx="0" cy="0"/>
          <a:chOff x="0" y="0"/>
          <a:chExt cx="0" cy="0"/>
        </a:xfrm>
      </p:grpSpPr>
      <p:sp>
        <p:nvSpPr>
          <p:cNvPr id="863" name="Google Shape;863;p168"/>
          <p:cNvSpPr/>
          <p:nvPr>
            <p:ph idx="2" type="pic"/>
          </p:nvPr>
        </p:nvSpPr>
        <p:spPr>
          <a:xfrm>
            <a:off x="0" y="0"/>
            <a:ext cx="2351584"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7_Full Image without Header &amp; Footer">
  <p:cSld name="147_Full Image without Header &amp; Footer">
    <p:spTree>
      <p:nvGrpSpPr>
        <p:cNvPr id="864" name="Shape 864"/>
        <p:cNvGrpSpPr/>
        <p:nvPr/>
      </p:nvGrpSpPr>
      <p:grpSpPr>
        <a:xfrm>
          <a:off x="0" y="0"/>
          <a:ext cx="0" cy="0"/>
          <a:chOff x="0" y="0"/>
          <a:chExt cx="0" cy="0"/>
        </a:xfrm>
      </p:grpSpPr>
      <p:sp>
        <p:nvSpPr>
          <p:cNvPr id="865" name="Google Shape;865;p169"/>
          <p:cNvSpPr/>
          <p:nvPr>
            <p:ph idx="2" type="pic"/>
          </p:nvPr>
        </p:nvSpPr>
        <p:spPr>
          <a:xfrm>
            <a:off x="619127" y="1018331"/>
            <a:ext cx="3316635" cy="4821338"/>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8_Full Image without Header &amp; Footer">
  <p:cSld name="148_Full Image without Header &amp; Footer">
    <p:spTree>
      <p:nvGrpSpPr>
        <p:cNvPr id="866" name="Shape 866"/>
        <p:cNvGrpSpPr/>
        <p:nvPr/>
      </p:nvGrpSpPr>
      <p:grpSpPr>
        <a:xfrm>
          <a:off x="0" y="0"/>
          <a:ext cx="0" cy="0"/>
          <a:chOff x="0" y="0"/>
          <a:chExt cx="0" cy="0"/>
        </a:xfrm>
      </p:grpSpPr>
      <p:sp>
        <p:nvSpPr>
          <p:cNvPr id="867" name="Google Shape;867;p170"/>
          <p:cNvSpPr/>
          <p:nvPr>
            <p:ph idx="2" type="pic"/>
          </p:nvPr>
        </p:nvSpPr>
        <p:spPr>
          <a:xfrm>
            <a:off x="7642741" y="1425243"/>
            <a:ext cx="2943995" cy="4007514"/>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0_Full Image without Header &amp; Footer">
  <p:cSld name="150_Full Image without Header &amp; Footer">
    <p:spTree>
      <p:nvGrpSpPr>
        <p:cNvPr id="868" name="Shape 868"/>
        <p:cNvGrpSpPr/>
        <p:nvPr/>
      </p:nvGrpSpPr>
      <p:grpSpPr>
        <a:xfrm>
          <a:off x="0" y="0"/>
          <a:ext cx="0" cy="0"/>
          <a:chOff x="0" y="0"/>
          <a:chExt cx="0" cy="0"/>
        </a:xfrm>
      </p:grpSpPr>
      <p:sp>
        <p:nvSpPr>
          <p:cNvPr id="869" name="Google Shape;869;p171"/>
          <p:cNvSpPr/>
          <p:nvPr>
            <p:ph idx="2" type="pic"/>
          </p:nvPr>
        </p:nvSpPr>
        <p:spPr>
          <a:xfrm>
            <a:off x="2423592" y="0"/>
            <a:ext cx="1660452" cy="3861048"/>
          </a:xfrm>
          <a:prstGeom prst="rect">
            <a:avLst/>
          </a:prstGeom>
          <a:noFill/>
          <a:ln>
            <a:noFill/>
          </a:ln>
        </p:spPr>
      </p:sp>
      <p:sp>
        <p:nvSpPr>
          <p:cNvPr id="870" name="Google Shape;870;p171"/>
          <p:cNvSpPr/>
          <p:nvPr>
            <p:ph idx="3" type="pic"/>
          </p:nvPr>
        </p:nvSpPr>
        <p:spPr>
          <a:xfrm>
            <a:off x="2423592" y="3977680"/>
            <a:ext cx="1660452" cy="2880320"/>
          </a:xfrm>
          <a:prstGeom prst="rect">
            <a:avLst/>
          </a:prstGeom>
          <a:noFill/>
          <a:ln>
            <a:noFill/>
          </a:ln>
        </p:spPr>
      </p:sp>
      <p:sp>
        <p:nvSpPr>
          <p:cNvPr id="871" name="Google Shape;871;p171"/>
          <p:cNvSpPr/>
          <p:nvPr>
            <p:ph idx="4" type="pic"/>
          </p:nvPr>
        </p:nvSpPr>
        <p:spPr>
          <a:xfrm>
            <a:off x="619122" y="2996952"/>
            <a:ext cx="1660452" cy="3861048"/>
          </a:xfrm>
          <a:prstGeom prst="rect">
            <a:avLst/>
          </a:prstGeom>
          <a:noFill/>
          <a:ln>
            <a:noFill/>
          </a:ln>
        </p:spPr>
      </p:sp>
      <p:sp>
        <p:nvSpPr>
          <p:cNvPr id="872" name="Google Shape;872;p171"/>
          <p:cNvSpPr/>
          <p:nvPr>
            <p:ph idx="5" type="pic"/>
          </p:nvPr>
        </p:nvSpPr>
        <p:spPr>
          <a:xfrm>
            <a:off x="619123" y="0"/>
            <a:ext cx="1660452" cy="288032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1_Full Image without Header &amp; Footer">
  <p:cSld name="151_Full Image without Header &amp; Footer">
    <p:spTree>
      <p:nvGrpSpPr>
        <p:cNvPr id="873" name="Shape 873"/>
        <p:cNvGrpSpPr/>
        <p:nvPr/>
      </p:nvGrpSpPr>
      <p:grpSpPr>
        <a:xfrm>
          <a:off x="0" y="0"/>
          <a:ext cx="0" cy="0"/>
          <a:chOff x="0" y="0"/>
          <a:chExt cx="0" cy="0"/>
        </a:xfrm>
      </p:grpSpPr>
      <p:sp>
        <p:nvSpPr>
          <p:cNvPr id="874" name="Google Shape;874;p172"/>
          <p:cNvSpPr/>
          <p:nvPr>
            <p:ph idx="2" type="pic"/>
          </p:nvPr>
        </p:nvSpPr>
        <p:spPr>
          <a:xfrm>
            <a:off x="8184232" y="1556792"/>
            <a:ext cx="3392363" cy="4682083"/>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145" name="Shape 145"/>
        <p:cNvGrpSpPr/>
        <p:nvPr/>
      </p:nvGrpSpPr>
      <p:grpSpPr>
        <a:xfrm>
          <a:off x="0" y="0"/>
          <a:ext cx="0" cy="0"/>
          <a:chOff x="0" y="0"/>
          <a:chExt cx="0" cy="0"/>
        </a:xfrm>
      </p:grpSpPr>
      <p:pic>
        <p:nvPicPr>
          <p:cNvPr id="146" name="Google Shape;146;p29"/>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47" name="Google Shape;147;p29"/>
          <p:cNvSpPr/>
          <p:nvPr>
            <p:ph idx="2" type="pic"/>
          </p:nvPr>
        </p:nvSpPr>
        <p:spPr>
          <a:xfrm>
            <a:off x="6304729" y="1205156"/>
            <a:ext cx="4449452" cy="4432320"/>
          </a:xfrm>
          <a:prstGeom prst="roundRect">
            <a:avLst>
              <a:gd fmla="val 5800" name="adj"/>
            </a:avLst>
          </a:prstGeom>
          <a:noFill/>
          <a:ln>
            <a:noFill/>
          </a:ln>
        </p:spPr>
      </p:sp>
      <p:sp>
        <p:nvSpPr>
          <p:cNvPr id="148" name="Google Shape;148;p29"/>
          <p:cNvSpPr txBox="1"/>
          <p:nvPr>
            <p:ph idx="1" type="body"/>
          </p:nvPr>
        </p:nvSpPr>
        <p:spPr>
          <a:xfrm>
            <a:off x="1100638" y="1465642"/>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29"/>
          <p:cNvSpPr txBox="1"/>
          <p:nvPr>
            <p:ph idx="3" type="body"/>
          </p:nvPr>
        </p:nvSpPr>
        <p:spPr>
          <a:xfrm>
            <a:off x="1100638" y="1247851"/>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9"/>
          <p:cNvSpPr txBox="1"/>
          <p:nvPr>
            <p:ph idx="4" type="body"/>
          </p:nvPr>
        </p:nvSpPr>
        <p:spPr>
          <a:xfrm>
            <a:off x="1100639" y="3996848"/>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9"/>
          <p:cNvSpPr txBox="1"/>
          <p:nvPr>
            <p:ph idx="5" type="body"/>
          </p:nvPr>
        </p:nvSpPr>
        <p:spPr>
          <a:xfrm>
            <a:off x="1100638" y="4191044"/>
            <a:ext cx="4786633" cy="62300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9"/>
          <p:cNvSpPr txBox="1"/>
          <p:nvPr>
            <p:ph idx="6" type="body"/>
          </p:nvPr>
        </p:nvSpPr>
        <p:spPr>
          <a:xfrm>
            <a:off x="1100638" y="4861439"/>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9"/>
          <p:cNvSpPr txBox="1"/>
          <p:nvPr>
            <p:ph idx="7" type="body"/>
          </p:nvPr>
        </p:nvSpPr>
        <p:spPr>
          <a:xfrm>
            <a:off x="1100638" y="5055635"/>
            <a:ext cx="4786633" cy="62300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9_Full Image without Header &amp; Footer">
  <p:cSld name="149_Full Image without Header &amp; Footer">
    <p:spTree>
      <p:nvGrpSpPr>
        <p:cNvPr id="875" name="Shape 875"/>
        <p:cNvGrpSpPr/>
        <p:nvPr/>
      </p:nvGrpSpPr>
      <p:grpSpPr>
        <a:xfrm>
          <a:off x="0" y="0"/>
          <a:ext cx="0" cy="0"/>
          <a:chOff x="0" y="0"/>
          <a:chExt cx="0" cy="0"/>
        </a:xfrm>
      </p:grpSpPr>
      <p:sp>
        <p:nvSpPr>
          <p:cNvPr id="876" name="Google Shape;876;p173"/>
          <p:cNvSpPr/>
          <p:nvPr>
            <p:ph idx="2" type="pic"/>
          </p:nvPr>
        </p:nvSpPr>
        <p:spPr>
          <a:xfrm>
            <a:off x="4380770" y="2420888"/>
            <a:ext cx="3429730" cy="3430462"/>
          </a:xfrm>
          <a:prstGeom prst="rect">
            <a:avLst/>
          </a:prstGeom>
          <a:noFill/>
          <a:ln>
            <a:noFill/>
          </a:ln>
        </p:spPr>
      </p:sp>
      <p:sp>
        <p:nvSpPr>
          <p:cNvPr id="877" name="Google Shape;877;p173"/>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8_Full Image without Header &amp; Footer">
  <p:cSld name="178_Full Image without Header &amp; Footer">
    <p:spTree>
      <p:nvGrpSpPr>
        <p:cNvPr id="878" name="Shape 878"/>
        <p:cNvGrpSpPr/>
        <p:nvPr/>
      </p:nvGrpSpPr>
      <p:grpSpPr>
        <a:xfrm>
          <a:off x="0" y="0"/>
          <a:ext cx="0" cy="0"/>
          <a:chOff x="0" y="0"/>
          <a:chExt cx="0" cy="0"/>
        </a:xfrm>
      </p:grpSpPr>
      <p:sp>
        <p:nvSpPr>
          <p:cNvPr id="879" name="Google Shape;879;p174"/>
          <p:cNvSpPr/>
          <p:nvPr>
            <p:ph idx="2" type="pic"/>
          </p:nvPr>
        </p:nvSpPr>
        <p:spPr>
          <a:xfrm>
            <a:off x="8395954" y="3512537"/>
            <a:ext cx="3589200" cy="3189600"/>
          </a:xfrm>
          <a:prstGeom prst="rect">
            <a:avLst/>
          </a:prstGeom>
          <a:noFill/>
          <a:ln>
            <a:noFill/>
          </a:ln>
        </p:spPr>
      </p:sp>
      <p:sp>
        <p:nvSpPr>
          <p:cNvPr id="880" name="Google Shape;880;p174"/>
          <p:cNvSpPr/>
          <p:nvPr>
            <p:ph idx="3" type="pic"/>
          </p:nvPr>
        </p:nvSpPr>
        <p:spPr>
          <a:xfrm>
            <a:off x="4615733" y="3512537"/>
            <a:ext cx="3589200" cy="3189600"/>
          </a:xfrm>
          <a:prstGeom prst="rect">
            <a:avLst/>
          </a:prstGeom>
          <a:noFill/>
          <a:ln>
            <a:noFill/>
          </a:ln>
        </p:spPr>
      </p:sp>
      <p:sp>
        <p:nvSpPr>
          <p:cNvPr id="881" name="Google Shape;881;p174"/>
          <p:cNvSpPr/>
          <p:nvPr>
            <p:ph idx="4" type="pic"/>
          </p:nvPr>
        </p:nvSpPr>
        <p:spPr>
          <a:xfrm>
            <a:off x="8395954" y="155863"/>
            <a:ext cx="3589200" cy="3189600"/>
          </a:xfrm>
          <a:prstGeom prst="rect">
            <a:avLst/>
          </a:prstGeom>
          <a:noFill/>
          <a:ln>
            <a:noFill/>
          </a:ln>
        </p:spPr>
      </p:sp>
      <p:sp>
        <p:nvSpPr>
          <p:cNvPr id="882" name="Google Shape;882;p174"/>
          <p:cNvSpPr/>
          <p:nvPr>
            <p:ph idx="5" type="pic"/>
          </p:nvPr>
        </p:nvSpPr>
        <p:spPr>
          <a:xfrm>
            <a:off x="4615733" y="155863"/>
            <a:ext cx="3589200" cy="31896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2_Full Image without Header &amp; Footer">
  <p:cSld name="152_Full Image without Header &amp; Footer">
    <p:spTree>
      <p:nvGrpSpPr>
        <p:cNvPr id="883" name="Shape 883"/>
        <p:cNvGrpSpPr/>
        <p:nvPr/>
      </p:nvGrpSpPr>
      <p:grpSpPr>
        <a:xfrm>
          <a:off x="0" y="0"/>
          <a:ext cx="0" cy="0"/>
          <a:chOff x="0" y="0"/>
          <a:chExt cx="0" cy="0"/>
        </a:xfrm>
      </p:grpSpPr>
      <p:sp>
        <p:nvSpPr>
          <p:cNvPr id="884" name="Google Shape;884;p175"/>
          <p:cNvSpPr/>
          <p:nvPr>
            <p:ph idx="2" type="pic"/>
          </p:nvPr>
        </p:nvSpPr>
        <p:spPr>
          <a:xfrm>
            <a:off x="4903216" y="815110"/>
            <a:ext cx="2675837" cy="5227781"/>
          </a:xfrm>
          <a:prstGeom prst="rect">
            <a:avLst/>
          </a:prstGeom>
          <a:noFill/>
          <a:ln>
            <a:noFill/>
          </a:ln>
        </p:spPr>
      </p:sp>
      <p:sp>
        <p:nvSpPr>
          <p:cNvPr id="885" name="Google Shape;885;p175"/>
          <p:cNvSpPr/>
          <p:nvPr>
            <p:ph idx="3" type="pic"/>
          </p:nvPr>
        </p:nvSpPr>
        <p:spPr>
          <a:xfrm>
            <a:off x="6816080" y="815110"/>
            <a:ext cx="2675837" cy="5227781"/>
          </a:xfrm>
          <a:prstGeom prst="rect">
            <a:avLst/>
          </a:prstGeom>
          <a:noFill/>
          <a:ln>
            <a:noFill/>
          </a:ln>
        </p:spPr>
      </p:sp>
      <p:sp>
        <p:nvSpPr>
          <p:cNvPr id="886" name="Google Shape;886;p175"/>
          <p:cNvSpPr/>
          <p:nvPr>
            <p:ph idx="4" type="pic"/>
          </p:nvPr>
        </p:nvSpPr>
        <p:spPr>
          <a:xfrm>
            <a:off x="8728944" y="815110"/>
            <a:ext cx="2675837" cy="5227781"/>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3_Full Image without Header &amp; Footer">
  <p:cSld name="153_Full Image without Header &amp; Footer">
    <p:spTree>
      <p:nvGrpSpPr>
        <p:cNvPr id="887" name="Shape 887"/>
        <p:cNvGrpSpPr/>
        <p:nvPr/>
      </p:nvGrpSpPr>
      <p:grpSpPr>
        <a:xfrm>
          <a:off x="0" y="0"/>
          <a:ext cx="0" cy="0"/>
          <a:chOff x="0" y="0"/>
          <a:chExt cx="0" cy="0"/>
        </a:xfrm>
      </p:grpSpPr>
      <p:sp>
        <p:nvSpPr>
          <p:cNvPr id="888" name="Google Shape;888;p176"/>
          <p:cNvSpPr/>
          <p:nvPr>
            <p:ph idx="2" type="pic"/>
          </p:nvPr>
        </p:nvSpPr>
        <p:spPr>
          <a:xfrm>
            <a:off x="0" y="-22076"/>
            <a:ext cx="1867296" cy="2082924"/>
          </a:xfrm>
          <a:prstGeom prst="rect">
            <a:avLst/>
          </a:prstGeom>
          <a:noFill/>
          <a:ln>
            <a:noFill/>
          </a:ln>
        </p:spPr>
      </p:sp>
      <p:sp>
        <p:nvSpPr>
          <p:cNvPr id="889" name="Google Shape;889;p176"/>
          <p:cNvSpPr/>
          <p:nvPr>
            <p:ph idx="3" type="pic"/>
          </p:nvPr>
        </p:nvSpPr>
        <p:spPr>
          <a:xfrm>
            <a:off x="2027452" y="-22076"/>
            <a:ext cx="3281412" cy="2082924"/>
          </a:xfrm>
          <a:prstGeom prst="rect">
            <a:avLst/>
          </a:prstGeom>
          <a:noFill/>
          <a:ln>
            <a:noFill/>
          </a:ln>
        </p:spPr>
      </p:sp>
      <p:sp>
        <p:nvSpPr>
          <p:cNvPr id="890" name="Google Shape;890;p176"/>
          <p:cNvSpPr/>
          <p:nvPr>
            <p:ph idx="4" type="pic"/>
          </p:nvPr>
        </p:nvSpPr>
        <p:spPr>
          <a:xfrm>
            <a:off x="5469020" y="-22076"/>
            <a:ext cx="3281412" cy="2082924"/>
          </a:xfrm>
          <a:prstGeom prst="rect">
            <a:avLst/>
          </a:prstGeom>
          <a:noFill/>
          <a:ln>
            <a:noFill/>
          </a:ln>
        </p:spPr>
      </p:sp>
      <p:sp>
        <p:nvSpPr>
          <p:cNvPr id="891" name="Google Shape;891;p176"/>
          <p:cNvSpPr/>
          <p:nvPr>
            <p:ph idx="5" type="pic"/>
          </p:nvPr>
        </p:nvSpPr>
        <p:spPr>
          <a:xfrm>
            <a:off x="8910588" y="-22076"/>
            <a:ext cx="3281412" cy="2082924"/>
          </a:xfrm>
          <a:prstGeom prst="rect">
            <a:avLst/>
          </a:prstGeom>
          <a:noFill/>
          <a:ln>
            <a:noFill/>
          </a:ln>
        </p:spPr>
      </p:sp>
      <p:sp>
        <p:nvSpPr>
          <p:cNvPr id="892" name="Google Shape;892;p176"/>
          <p:cNvSpPr/>
          <p:nvPr>
            <p:ph idx="6" type="pic"/>
          </p:nvPr>
        </p:nvSpPr>
        <p:spPr>
          <a:xfrm>
            <a:off x="6883136" y="2204864"/>
            <a:ext cx="5308864" cy="2082924"/>
          </a:xfrm>
          <a:prstGeom prst="rect">
            <a:avLst/>
          </a:prstGeom>
          <a:noFill/>
          <a:ln>
            <a:noFill/>
          </a:ln>
        </p:spPr>
      </p:sp>
      <p:sp>
        <p:nvSpPr>
          <p:cNvPr id="893" name="Google Shape;893;p176"/>
          <p:cNvSpPr/>
          <p:nvPr>
            <p:ph idx="7" type="pic"/>
          </p:nvPr>
        </p:nvSpPr>
        <p:spPr>
          <a:xfrm>
            <a:off x="3441568" y="2204864"/>
            <a:ext cx="3281412" cy="2082924"/>
          </a:xfrm>
          <a:prstGeom prst="rect">
            <a:avLst/>
          </a:prstGeom>
          <a:noFill/>
          <a:ln>
            <a:noFill/>
          </a:ln>
        </p:spPr>
      </p:sp>
      <p:sp>
        <p:nvSpPr>
          <p:cNvPr id="894" name="Google Shape;894;p176"/>
          <p:cNvSpPr/>
          <p:nvPr>
            <p:ph idx="8" type="pic"/>
          </p:nvPr>
        </p:nvSpPr>
        <p:spPr>
          <a:xfrm>
            <a:off x="0" y="2204864"/>
            <a:ext cx="3281412" cy="2082924"/>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4_Full Image without Header &amp; Footer">
  <p:cSld name="154_Full Image without Header &amp; Footer">
    <p:spTree>
      <p:nvGrpSpPr>
        <p:cNvPr id="895" name="Shape 895"/>
        <p:cNvGrpSpPr/>
        <p:nvPr/>
      </p:nvGrpSpPr>
      <p:grpSpPr>
        <a:xfrm>
          <a:off x="0" y="0"/>
          <a:ext cx="0" cy="0"/>
          <a:chOff x="0" y="0"/>
          <a:chExt cx="0" cy="0"/>
        </a:xfrm>
      </p:grpSpPr>
      <p:sp>
        <p:nvSpPr>
          <p:cNvPr id="896" name="Google Shape;896;p177"/>
          <p:cNvSpPr/>
          <p:nvPr>
            <p:ph idx="2" type="pic"/>
          </p:nvPr>
        </p:nvSpPr>
        <p:spPr>
          <a:xfrm>
            <a:off x="0" y="3429000"/>
            <a:ext cx="3287688" cy="2586980"/>
          </a:xfrm>
          <a:prstGeom prst="rect">
            <a:avLst/>
          </a:prstGeom>
          <a:noFill/>
          <a:ln>
            <a:noFill/>
          </a:ln>
        </p:spPr>
      </p:sp>
      <p:sp>
        <p:nvSpPr>
          <p:cNvPr id="897" name="Google Shape;897;p177"/>
          <p:cNvSpPr/>
          <p:nvPr>
            <p:ph idx="3" type="pic"/>
          </p:nvPr>
        </p:nvSpPr>
        <p:spPr>
          <a:xfrm>
            <a:off x="3503712" y="3429000"/>
            <a:ext cx="4248472" cy="2586980"/>
          </a:xfrm>
          <a:prstGeom prst="rect">
            <a:avLst/>
          </a:prstGeom>
          <a:noFill/>
          <a:ln>
            <a:noFill/>
          </a:ln>
        </p:spPr>
      </p:sp>
      <p:sp>
        <p:nvSpPr>
          <p:cNvPr id="898" name="Google Shape;898;p177"/>
          <p:cNvSpPr/>
          <p:nvPr>
            <p:ph idx="4" type="pic"/>
          </p:nvPr>
        </p:nvSpPr>
        <p:spPr>
          <a:xfrm>
            <a:off x="7968208" y="3429000"/>
            <a:ext cx="4223792" cy="258698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5_Full Image without Header &amp; Footer">
  <p:cSld name="155_Full Image without Header &amp; Footer">
    <p:spTree>
      <p:nvGrpSpPr>
        <p:cNvPr id="899" name="Shape 899"/>
        <p:cNvGrpSpPr/>
        <p:nvPr/>
      </p:nvGrpSpPr>
      <p:grpSpPr>
        <a:xfrm>
          <a:off x="0" y="0"/>
          <a:ext cx="0" cy="0"/>
          <a:chOff x="0" y="0"/>
          <a:chExt cx="0" cy="0"/>
        </a:xfrm>
      </p:grpSpPr>
      <p:sp>
        <p:nvSpPr>
          <p:cNvPr id="900" name="Google Shape;900;p178"/>
          <p:cNvSpPr/>
          <p:nvPr>
            <p:ph idx="2" type="pic"/>
          </p:nvPr>
        </p:nvSpPr>
        <p:spPr>
          <a:xfrm>
            <a:off x="6096000" y="0"/>
            <a:ext cx="609600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6_Full Image without Header &amp; Footer">
  <p:cSld name="156_Full Image without Header &amp; Footer">
    <p:spTree>
      <p:nvGrpSpPr>
        <p:cNvPr id="901" name="Shape 901"/>
        <p:cNvGrpSpPr/>
        <p:nvPr/>
      </p:nvGrpSpPr>
      <p:grpSpPr>
        <a:xfrm>
          <a:off x="0" y="0"/>
          <a:ext cx="0" cy="0"/>
          <a:chOff x="0" y="0"/>
          <a:chExt cx="0" cy="0"/>
        </a:xfrm>
      </p:grpSpPr>
      <p:sp>
        <p:nvSpPr>
          <p:cNvPr id="902" name="Google Shape;902;p179"/>
          <p:cNvSpPr/>
          <p:nvPr>
            <p:ph idx="2" type="pic"/>
          </p:nvPr>
        </p:nvSpPr>
        <p:spPr>
          <a:xfrm>
            <a:off x="0" y="0"/>
            <a:ext cx="1867296" cy="3429000"/>
          </a:xfrm>
          <a:prstGeom prst="rect">
            <a:avLst/>
          </a:prstGeom>
          <a:noFill/>
          <a:ln>
            <a:noFill/>
          </a:ln>
        </p:spPr>
      </p:sp>
      <p:sp>
        <p:nvSpPr>
          <p:cNvPr id="903" name="Google Shape;903;p179"/>
          <p:cNvSpPr/>
          <p:nvPr>
            <p:ph idx="3" type="pic"/>
          </p:nvPr>
        </p:nvSpPr>
        <p:spPr>
          <a:xfrm>
            <a:off x="1991544" y="0"/>
            <a:ext cx="3096344" cy="3429000"/>
          </a:xfrm>
          <a:prstGeom prst="rect">
            <a:avLst/>
          </a:prstGeom>
          <a:noFill/>
          <a:ln>
            <a:noFill/>
          </a:ln>
        </p:spPr>
      </p:sp>
      <p:sp>
        <p:nvSpPr>
          <p:cNvPr id="904" name="Google Shape;904;p179"/>
          <p:cNvSpPr/>
          <p:nvPr>
            <p:ph idx="4" type="pic"/>
          </p:nvPr>
        </p:nvSpPr>
        <p:spPr>
          <a:xfrm>
            <a:off x="5212136" y="0"/>
            <a:ext cx="3096344" cy="1603944"/>
          </a:xfrm>
          <a:prstGeom prst="rect">
            <a:avLst/>
          </a:prstGeom>
          <a:noFill/>
          <a:ln>
            <a:noFill/>
          </a:ln>
        </p:spPr>
      </p:sp>
      <p:sp>
        <p:nvSpPr>
          <p:cNvPr id="905" name="Google Shape;905;p179"/>
          <p:cNvSpPr/>
          <p:nvPr>
            <p:ph idx="5" type="pic"/>
          </p:nvPr>
        </p:nvSpPr>
        <p:spPr>
          <a:xfrm>
            <a:off x="5212136" y="1728192"/>
            <a:ext cx="3096344" cy="1700808"/>
          </a:xfrm>
          <a:prstGeom prst="rect">
            <a:avLst/>
          </a:prstGeom>
          <a:noFill/>
          <a:ln>
            <a:noFill/>
          </a:ln>
        </p:spPr>
      </p:sp>
      <p:sp>
        <p:nvSpPr>
          <p:cNvPr id="906" name="Google Shape;906;p179"/>
          <p:cNvSpPr/>
          <p:nvPr>
            <p:ph idx="6" type="pic"/>
          </p:nvPr>
        </p:nvSpPr>
        <p:spPr>
          <a:xfrm>
            <a:off x="8432728" y="0"/>
            <a:ext cx="3759272" cy="3429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7_Full Image without Header &amp; Footer">
  <p:cSld name="157_Full Image without Header &amp; Footer">
    <p:spTree>
      <p:nvGrpSpPr>
        <p:cNvPr id="907" name="Shape 907"/>
        <p:cNvGrpSpPr/>
        <p:nvPr/>
      </p:nvGrpSpPr>
      <p:grpSpPr>
        <a:xfrm>
          <a:off x="0" y="0"/>
          <a:ext cx="0" cy="0"/>
          <a:chOff x="0" y="0"/>
          <a:chExt cx="0" cy="0"/>
        </a:xfrm>
      </p:grpSpPr>
      <p:sp>
        <p:nvSpPr>
          <p:cNvPr id="908" name="Google Shape;908;p180"/>
          <p:cNvSpPr/>
          <p:nvPr>
            <p:ph idx="2" type="pic"/>
          </p:nvPr>
        </p:nvSpPr>
        <p:spPr>
          <a:xfrm>
            <a:off x="6096000" y="1086948"/>
            <a:ext cx="3672408" cy="4684105"/>
          </a:xfrm>
          <a:prstGeom prst="rect">
            <a:avLst/>
          </a:prstGeom>
          <a:noFill/>
          <a:ln>
            <a:noFill/>
          </a:ln>
        </p:spPr>
      </p:sp>
      <p:sp>
        <p:nvSpPr>
          <p:cNvPr id="909" name="Google Shape;909;p180"/>
          <p:cNvSpPr/>
          <p:nvPr>
            <p:ph idx="3" type="pic"/>
          </p:nvPr>
        </p:nvSpPr>
        <p:spPr>
          <a:xfrm>
            <a:off x="2423592" y="1086948"/>
            <a:ext cx="3672408" cy="468410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8_Full Image without Header &amp; Footer">
  <p:cSld name="158_Full Image without Header &amp; Footer">
    <p:spTree>
      <p:nvGrpSpPr>
        <p:cNvPr id="910" name="Shape 910"/>
        <p:cNvGrpSpPr/>
        <p:nvPr/>
      </p:nvGrpSpPr>
      <p:grpSpPr>
        <a:xfrm>
          <a:off x="0" y="0"/>
          <a:ext cx="0" cy="0"/>
          <a:chOff x="0" y="0"/>
          <a:chExt cx="0" cy="0"/>
        </a:xfrm>
      </p:grpSpPr>
      <p:sp>
        <p:nvSpPr>
          <p:cNvPr id="911" name="Google Shape;911;p181"/>
          <p:cNvSpPr/>
          <p:nvPr>
            <p:ph idx="2" type="pic"/>
          </p:nvPr>
        </p:nvSpPr>
        <p:spPr>
          <a:xfrm>
            <a:off x="2754829" y="476300"/>
            <a:ext cx="2131437" cy="1874384"/>
          </a:xfrm>
          <a:prstGeom prst="rect">
            <a:avLst/>
          </a:prstGeom>
          <a:noFill/>
          <a:ln>
            <a:noFill/>
          </a:ln>
        </p:spPr>
      </p:sp>
      <p:sp>
        <p:nvSpPr>
          <p:cNvPr id="912" name="Google Shape;912;p181"/>
          <p:cNvSpPr/>
          <p:nvPr>
            <p:ph idx="3" type="pic"/>
          </p:nvPr>
        </p:nvSpPr>
        <p:spPr>
          <a:xfrm>
            <a:off x="5022441" y="476300"/>
            <a:ext cx="2131437" cy="1874384"/>
          </a:xfrm>
          <a:prstGeom prst="rect">
            <a:avLst/>
          </a:prstGeom>
          <a:noFill/>
          <a:ln>
            <a:noFill/>
          </a:ln>
        </p:spPr>
      </p:sp>
      <p:sp>
        <p:nvSpPr>
          <p:cNvPr id="913" name="Google Shape;913;p181"/>
          <p:cNvSpPr/>
          <p:nvPr>
            <p:ph idx="4" type="pic"/>
          </p:nvPr>
        </p:nvSpPr>
        <p:spPr>
          <a:xfrm>
            <a:off x="7305735" y="476300"/>
            <a:ext cx="2131437" cy="1874384"/>
          </a:xfrm>
          <a:prstGeom prst="rect">
            <a:avLst/>
          </a:prstGeom>
          <a:noFill/>
          <a:ln>
            <a:noFill/>
          </a:ln>
        </p:spPr>
      </p:sp>
      <p:sp>
        <p:nvSpPr>
          <p:cNvPr id="914" name="Google Shape;914;p181"/>
          <p:cNvSpPr/>
          <p:nvPr>
            <p:ph idx="5" type="pic"/>
          </p:nvPr>
        </p:nvSpPr>
        <p:spPr>
          <a:xfrm>
            <a:off x="9581186" y="476300"/>
            <a:ext cx="2131437" cy="1874384"/>
          </a:xfrm>
          <a:prstGeom prst="rect">
            <a:avLst/>
          </a:prstGeom>
          <a:noFill/>
          <a:ln>
            <a:noFill/>
          </a:ln>
        </p:spPr>
      </p:sp>
      <p:sp>
        <p:nvSpPr>
          <p:cNvPr id="915" name="Google Shape;915;p181"/>
          <p:cNvSpPr/>
          <p:nvPr>
            <p:ph idx="6" type="pic"/>
          </p:nvPr>
        </p:nvSpPr>
        <p:spPr>
          <a:xfrm>
            <a:off x="479376" y="2491622"/>
            <a:ext cx="2131437" cy="1874384"/>
          </a:xfrm>
          <a:prstGeom prst="rect">
            <a:avLst/>
          </a:prstGeom>
          <a:noFill/>
          <a:ln>
            <a:noFill/>
          </a:ln>
        </p:spPr>
      </p:sp>
      <p:sp>
        <p:nvSpPr>
          <p:cNvPr id="916" name="Google Shape;916;p181"/>
          <p:cNvSpPr/>
          <p:nvPr>
            <p:ph idx="7" type="pic"/>
          </p:nvPr>
        </p:nvSpPr>
        <p:spPr>
          <a:xfrm>
            <a:off x="2754829" y="2491622"/>
            <a:ext cx="2131437" cy="1874384"/>
          </a:xfrm>
          <a:prstGeom prst="rect">
            <a:avLst/>
          </a:prstGeom>
          <a:noFill/>
          <a:ln>
            <a:noFill/>
          </a:ln>
        </p:spPr>
      </p:sp>
      <p:sp>
        <p:nvSpPr>
          <p:cNvPr id="917" name="Google Shape;917;p181"/>
          <p:cNvSpPr/>
          <p:nvPr>
            <p:ph idx="8" type="pic"/>
          </p:nvPr>
        </p:nvSpPr>
        <p:spPr>
          <a:xfrm>
            <a:off x="5022441" y="2491622"/>
            <a:ext cx="2131437" cy="1874384"/>
          </a:xfrm>
          <a:prstGeom prst="rect">
            <a:avLst/>
          </a:prstGeom>
          <a:noFill/>
          <a:ln>
            <a:noFill/>
          </a:ln>
        </p:spPr>
      </p:sp>
      <p:sp>
        <p:nvSpPr>
          <p:cNvPr id="918" name="Google Shape;918;p181"/>
          <p:cNvSpPr/>
          <p:nvPr>
            <p:ph idx="9" type="pic"/>
          </p:nvPr>
        </p:nvSpPr>
        <p:spPr>
          <a:xfrm>
            <a:off x="7305735" y="2491622"/>
            <a:ext cx="2131437" cy="1874384"/>
          </a:xfrm>
          <a:prstGeom prst="rect">
            <a:avLst/>
          </a:prstGeom>
          <a:noFill/>
          <a:ln>
            <a:noFill/>
          </a:ln>
        </p:spPr>
      </p:sp>
      <p:sp>
        <p:nvSpPr>
          <p:cNvPr id="919" name="Google Shape;919;p181"/>
          <p:cNvSpPr/>
          <p:nvPr>
            <p:ph idx="13" type="pic"/>
          </p:nvPr>
        </p:nvSpPr>
        <p:spPr>
          <a:xfrm>
            <a:off x="9581186" y="2491622"/>
            <a:ext cx="2131437" cy="1874384"/>
          </a:xfrm>
          <a:prstGeom prst="rect">
            <a:avLst/>
          </a:prstGeom>
          <a:noFill/>
          <a:ln>
            <a:noFill/>
          </a:ln>
        </p:spPr>
      </p:sp>
      <p:sp>
        <p:nvSpPr>
          <p:cNvPr id="920" name="Google Shape;920;p181"/>
          <p:cNvSpPr/>
          <p:nvPr>
            <p:ph idx="14" type="pic"/>
          </p:nvPr>
        </p:nvSpPr>
        <p:spPr>
          <a:xfrm>
            <a:off x="479376" y="4506945"/>
            <a:ext cx="2131437" cy="1874384"/>
          </a:xfrm>
          <a:prstGeom prst="rect">
            <a:avLst/>
          </a:prstGeom>
          <a:noFill/>
          <a:ln>
            <a:noFill/>
          </a:ln>
        </p:spPr>
      </p:sp>
      <p:sp>
        <p:nvSpPr>
          <p:cNvPr id="921" name="Google Shape;921;p181"/>
          <p:cNvSpPr/>
          <p:nvPr>
            <p:ph idx="15" type="pic"/>
          </p:nvPr>
        </p:nvSpPr>
        <p:spPr>
          <a:xfrm>
            <a:off x="2754829" y="4506945"/>
            <a:ext cx="2131437" cy="1874384"/>
          </a:xfrm>
          <a:prstGeom prst="rect">
            <a:avLst/>
          </a:prstGeom>
          <a:noFill/>
          <a:ln>
            <a:noFill/>
          </a:ln>
        </p:spPr>
      </p:sp>
      <p:sp>
        <p:nvSpPr>
          <p:cNvPr id="922" name="Google Shape;922;p181"/>
          <p:cNvSpPr/>
          <p:nvPr>
            <p:ph idx="16" type="pic"/>
          </p:nvPr>
        </p:nvSpPr>
        <p:spPr>
          <a:xfrm>
            <a:off x="5022441" y="4506945"/>
            <a:ext cx="2131437" cy="1874384"/>
          </a:xfrm>
          <a:prstGeom prst="rect">
            <a:avLst/>
          </a:prstGeom>
          <a:noFill/>
          <a:ln>
            <a:noFill/>
          </a:ln>
        </p:spPr>
      </p:sp>
      <p:sp>
        <p:nvSpPr>
          <p:cNvPr id="923" name="Google Shape;923;p181"/>
          <p:cNvSpPr/>
          <p:nvPr>
            <p:ph idx="17" type="pic"/>
          </p:nvPr>
        </p:nvSpPr>
        <p:spPr>
          <a:xfrm>
            <a:off x="7305735" y="4506945"/>
            <a:ext cx="2131437" cy="1874384"/>
          </a:xfrm>
          <a:prstGeom prst="rect">
            <a:avLst/>
          </a:prstGeom>
          <a:noFill/>
          <a:ln>
            <a:noFill/>
          </a:ln>
        </p:spPr>
      </p:sp>
      <p:sp>
        <p:nvSpPr>
          <p:cNvPr id="924" name="Google Shape;924;p181"/>
          <p:cNvSpPr/>
          <p:nvPr>
            <p:ph idx="18" type="pic"/>
          </p:nvPr>
        </p:nvSpPr>
        <p:spPr>
          <a:xfrm>
            <a:off x="9581186" y="4506945"/>
            <a:ext cx="2131437" cy="1874384"/>
          </a:xfrm>
          <a:prstGeom prst="rect">
            <a:avLst/>
          </a:prstGeom>
          <a:noFill/>
          <a:ln>
            <a:noFill/>
          </a:ln>
        </p:spPr>
      </p:sp>
      <p:sp>
        <p:nvSpPr>
          <p:cNvPr id="925" name="Google Shape;925;p181"/>
          <p:cNvSpPr/>
          <p:nvPr>
            <p:ph idx="19" type="pic"/>
          </p:nvPr>
        </p:nvSpPr>
        <p:spPr>
          <a:xfrm>
            <a:off x="479376" y="476300"/>
            <a:ext cx="2131437" cy="1874384"/>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9_Full Image without Header &amp; Footer">
  <p:cSld name="179_Full Image without Header &amp; Footer">
    <p:spTree>
      <p:nvGrpSpPr>
        <p:cNvPr id="926" name="Shape 926"/>
        <p:cNvGrpSpPr/>
        <p:nvPr/>
      </p:nvGrpSpPr>
      <p:grpSpPr>
        <a:xfrm>
          <a:off x="0" y="0"/>
          <a:ext cx="0" cy="0"/>
          <a:chOff x="0" y="0"/>
          <a:chExt cx="0" cy="0"/>
        </a:xfrm>
      </p:grpSpPr>
      <p:sp>
        <p:nvSpPr>
          <p:cNvPr id="927" name="Google Shape;927;p182"/>
          <p:cNvSpPr/>
          <p:nvPr>
            <p:ph idx="2" type="pic"/>
          </p:nvPr>
        </p:nvSpPr>
        <p:spPr>
          <a:xfrm>
            <a:off x="762393" y="1844823"/>
            <a:ext cx="2597303" cy="2597303"/>
          </a:xfrm>
          <a:prstGeom prst="rect">
            <a:avLst/>
          </a:prstGeom>
          <a:noFill/>
          <a:ln>
            <a:noFill/>
          </a:ln>
        </p:spPr>
      </p:sp>
      <p:sp>
        <p:nvSpPr>
          <p:cNvPr id="928" name="Google Shape;928;p182"/>
          <p:cNvSpPr/>
          <p:nvPr>
            <p:ph idx="3" type="pic"/>
          </p:nvPr>
        </p:nvSpPr>
        <p:spPr>
          <a:xfrm>
            <a:off x="7316150" y="1558559"/>
            <a:ext cx="2597303" cy="2597303"/>
          </a:xfrm>
          <a:prstGeom prst="rect">
            <a:avLst/>
          </a:prstGeom>
          <a:noFill/>
          <a:ln>
            <a:noFill/>
          </a:ln>
        </p:spPr>
      </p:sp>
      <p:sp>
        <p:nvSpPr>
          <p:cNvPr id="929" name="Google Shape;929;p182"/>
          <p:cNvSpPr/>
          <p:nvPr>
            <p:ph idx="4" type="pic"/>
          </p:nvPr>
        </p:nvSpPr>
        <p:spPr>
          <a:xfrm>
            <a:off x="8616770" y="4213860"/>
            <a:ext cx="1883334" cy="1883334"/>
          </a:xfrm>
          <a:prstGeom prst="rect">
            <a:avLst/>
          </a:prstGeom>
          <a:noFill/>
          <a:ln>
            <a:noFill/>
          </a:ln>
        </p:spPr>
      </p:sp>
      <p:sp>
        <p:nvSpPr>
          <p:cNvPr id="930" name="Google Shape;930;p182"/>
          <p:cNvSpPr/>
          <p:nvPr>
            <p:ph idx="5" type="pic"/>
          </p:nvPr>
        </p:nvSpPr>
        <p:spPr>
          <a:xfrm>
            <a:off x="10500104" y="3823400"/>
            <a:ext cx="829736" cy="829736"/>
          </a:xfrm>
          <a:prstGeom prst="rect">
            <a:avLst/>
          </a:prstGeom>
          <a:noFill/>
          <a:ln>
            <a:noFill/>
          </a:ln>
        </p:spPr>
      </p:sp>
      <p:sp>
        <p:nvSpPr>
          <p:cNvPr id="931" name="Google Shape;931;p182"/>
          <p:cNvSpPr/>
          <p:nvPr>
            <p:ph idx="6" type="pic"/>
          </p:nvPr>
        </p:nvSpPr>
        <p:spPr>
          <a:xfrm>
            <a:off x="1992387" y="4723808"/>
            <a:ext cx="1367309" cy="1367309"/>
          </a:xfrm>
          <a:prstGeom prst="rect">
            <a:avLst/>
          </a:prstGeom>
          <a:noFill/>
          <a:ln>
            <a:noFill/>
          </a:ln>
        </p:spPr>
      </p:sp>
      <p:sp>
        <p:nvSpPr>
          <p:cNvPr id="932" name="Google Shape;932;p182"/>
          <p:cNvSpPr/>
          <p:nvPr>
            <p:ph idx="7" type="pic"/>
          </p:nvPr>
        </p:nvSpPr>
        <p:spPr>
          <a:xfrm>
            <a:off x="3864595" y="1867285"/>
            <a:ext cx="4462810" cy="4462810"/>
          </a:xfrm>
          <a:prstGeom prst="rect">
            <a:avLst/>
          </a:prstGeom>
          <a:noFill/>
          <a:ln>
            <a:noFill/>
          </a:ln>
        </p:spPr>
      </p:sp>
      <p:sp>
        <p:nvSpPr>
          <p:cNvPr id="933" name="Google Shape;933;p18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54" name="Shape 154"/>
        <p:cNvGrpSpPr/>
        <p:nvPr/>
      </p:nvGrpSpPr>
      <p:grpSpPr>
        <a:xfrm>
          <a:off x="0" y="0"/>
          <a:ext cx="0" cy="0"/>
          <a:chOff x="0" y="0"/>
          <a:chExt cx="0" cy="0"/>
        </a:xfrm>
      </p:grpSpPr>
      <p:pic>
        <p:nvPicPr>
          <p:cNvPr id="155" name="Google Shape;155;p30"/>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156" name="Google Shape;156;p30"/>
          <p:cNvSpPr txBox="1"/>
          <p:nvPr>
            <p:ph idx="1" type="body"/>
          </p:nvPr>
        </p:nvSpPr>
        <p:spPr>
          <a:xfrm>
            <a:off x="997272" y="2858078"/>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0"/>
          <p:cNvSpPr txBox="1"/>
          <p:nvPr>
            <p:ph idx="2" type="body"/>
          </p:nvPr>
        </p:nvSpPr>
        <p:spPr>
          <a:xfrm>
            <a:off x="997272" y="2640287"/>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0"/>
          <p:cNvSpPr txBox="1"/>
          <p:nvPr>
            <p:ph idx="3" type="body"/>
          </p:nvPr>
        </p:nvSpPr>
        <p:spPr>
          <a:xfrm>
            <a:off x="8232959" y="2093999"/>
            <a:ext cx="1843370" cy="535531"/>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0"/>
          <p:cNvSpPr txBox="1"/>
          <p:nvPr>
            <p:ph idx="4" type="body"/>
          </p:nvPr>
        </p:nvSpPr>
        <p:spPr>
          <a:xfrm>
            <a:off x="8232959" y="2539579"/>
            <a:ext cx="2700085" cy="2246769"/>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9_Full Image without Header &amp; Footer">
  <p:cSld name="159_Full Image without Header &amp; Footer">
    <p:spTree>
      <p:nvGrpSpPr>
        <p:cNvPr id="934" name="Shape 934"/>
        <p:cNvGrpSpPr/>
        <p:nvPr/>
      </p:nvGrpSpPr>
      <p:grpSpPr>
        <a:xfrm>
          <a:off x="0" y="0"/>
          <a:ext cx="0" cy="0"/>
          <a:chOff x="0" y="0"/>
          <a:chExt cx="0" cy="0"/>
        </a:xfrm>
      </p:grpSpPr>
      <p:sp>
        <p:nvSpPr>
          <p:cNvPr id="935" name="Google Shape;935;p183"/>
          <p:cNvSpPr/>
          <p:nvPr>
            <p:ph idx="2" type="pic"/>
          </p:nvPr>
        </p:nvSpPr>
        <p:spPr>
          <a:xfrm>
            <a:off x="9360188" y="2852936"/>
            <a:ext cx="2225985" cy="1934285"/>
          </a:xfrm>
          <a:prstGeom prst="rect">
            <a:avLst/>
          </a:prstGeom>
          <a:noFill/>
          <a:ln>
            <a:noFill/>
          </a:ln>
        </p:spPr>
      </p:sp>
      <p:sp>
        <p:nvSpPr>
          <p:cNvPr id="936" name="Google Shape;936;p183"/>
          <p:cNvSpPr/>
          <p:nvPr>
            <p:ph idx="3" type="pic"/>
          </p:nvPr>
        </p:nvSpPr>
        <p:spPr>
          <a:xfrm>
            <a:off x="619122" y="2852936"/>
            <a:ext cx="2185266" cy="1934285"/>
          </a:xfrm>
          <a:prstGeom prst="rect">
            <a:avLst/>
          </a:prstGeom>
          <a:noFill/>
          <a:ln>
            <a:noFill/>
          </a:ln>
        </p:spPr>
      </p:sp>
      <p:sp>
        <p:nvSpPr>
          <p:cNvPr id="937" name="Google Shape;937;p183"/>
          <p:cNvSpPr/>
          <p:nvPr>
            <p:ph idx="4" type="pic"/>
          </p:nvPr>
        </p:nvSpPr>
        <p:spPr>
          <a:xfrm>
            <a:off x="2804389" y="2852936"/>
            <a:ext cx="2192055" cy="1934285"/>
          </a:xfrm>
          <a:prstGeom prst="rect">
            <a:avLst/>
          </a:prstGeom>
          <a:noFill/>
          <a:ln>
            <a:noFill/>
          </a:ln>
        </p:spPr>
      </p:sp>
      <p:sp>
        <p:nvSpPr>
          <p:cNvPr id="938" name="Google Shape;938;p183"/>
          <p:cNvSpPr/>
          <p:nvPr>
            <p:ph idx="5" type="pic"/>
          </p:nvPr>
        </p:nvSpPr>
        <p:spPr>
          <a:xfrm>
            <a:off x="4996443" y="2852936"/>
            <a:ext cx="2239558" cy="1934285"/>
          </a:xfrm>
          <a:prstGeom prst="rect">
            <a:avLst/>
          </a:prstGeom>
          <a:noFill/>
          <a:ln>
            <a:noFill/>
          </a:ln>
        </p:spPr>
      </p:sp>
      <p:sp>
        <p:nvSpPr>
          <p:cNvPr id="939" name="Google Shape;939;p183"/>
          <p:cNvSpPr/>
          <p:nvPr>
            <p:ph idx="6" type="pic"/>
          </p:nvPr>
        </p:nvSpPr>
        <p:spPr>
          <a:xfrm>
            <a:off x="7236002" y="2852936"/>
            <a:ext cx="2124189" cy="193428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0_Full Image without Header &amp; Footer">
  <p:cSld name="160_Full Image without Header &amp; Footer">
    <p:spTree>
      <p:nvGrpSpPr>
        <p:cNvPr id="940" name="Shape 940"/>
        <p:cNvGrpSpPr/>
        <p:nvPr/>
      </p:nvGrpSpPr>
      <p:grpSpPr>
        <a:xfrm>
          <a:off x="0" y="0"/>
          <a:ext cx="0" cy="0"/>
          <a:chOff x="0" y="0"/>
          <a:chExt cx="0" cy="0"/>
        </a:xfrm>
      </p:grpSpPr>
      <p:sp>
        <p:nvSpPr>
          <p:cNvPr id="941" name="Google Shape;941;p184"/>
          <p:cNvSpPr/>
          <p:nvPr>
            <p:ph idx="2" type="pic"/>
          </p:nvPr>
        </p:nvSpPr>
        <p:spPr>
          <a:xfrm>
            <a:off x="9360188" y="3140968"/>
            <a:ext cx="2225985" cy="1934285"/>
          </a:xfrm>
          <a:prstGeom prst="rect">
            <a:avLst/>
          </a:prstGeom>
          <a:noFill/>
          <a:ln>
            <a:noFill/>
          </a:ln>
        </p:spPr>
      </p:sp>
      <p:sp>
        <p:nvSpPr>
          <p:cNvPr id="942" name="Google Shape;942;p184"/>
          <p:cNvSpPr/>
          <p:nvPr>
            <p:ph idx="3" type="pic"/>
          </p:nvPr>
        </p:nvSpPr>
        <p:spPr>
          <a:xfrm>
            <a:off x="4996443" y="3140968"/>
            <a:ext cx="2239558" cy="1934285"/>
          </a:xfrm>
          <a:prstGeom prst="rect">
            <a:avLst/>
          </a:prstGeom>
          <a:noFill/>
          <a:ln>
            <a:noFill/>
          </a:ln>
        </p:spPr>
      </p:sp>
      <p:sp>
        <p:nvSpPr>
          <p:cNvPr id="943" name="Google Shape;943;p184"/>
          <p:cNvSpPr/>
          <p:nvPr>
            <p:ph idx="4" type="pic"/>
          </p:nvPr>
        </p:nvSpPr>
        <p:spPr>
          <a:xfrm>
            <a:off x="7236002" y="3140968"/>
            <a:ext cx="2124189" cy="193428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1_Full Image without Header &amp; Footer">
  <p:cSld name="161_Full Image without Header &amp; Footer">
    <p:spTree>
      <p:nvGrpSpPr>
        <p:cNvPr id="944" name="Shape 944"/>
        <p:cNvGrpSpPr/>
        <p:nvPr/>
      </p:nvGrpSpPr>
      <p:grpSpPr>
        <a:xfrm>
          <a:off x="0" y="0"/>
          <a:ext cx="0" cy="0"/>
          <a:chOff x="0" y="0"/>
          <a:chExt cx="0" cy="0"/>
        </a:xfrm>
      </p:grpSpPr>
      <p:sp>
        <p:nvSpPr>
          <p:cNvPr id="945" name="Google Shape;945;p185"/>
          <p:cNvSpPr/>
          <p:nvPr>
            <p:ph idx="2" type="pic"/>
          </p:nvPr>
        </p:nvSpPr>
        <p:spPr>
          <a:xfrm>
            <a:off x="8760296" y="3140968"/>
            <a:ext cx="2736304" cy="2736304"/>
          </a:xfrm>
          <a:prstGeom prst="rect">
            <a:avLst/>
          </a:prstGeom>
          <a:noFill/>
          <a:ln>
            <a:noFill/>
          </a:ln>
        </p:spPr>
      </p:sp>
      <p:sp>
        <p:nvSpPr>
          <p:cNvPr id="946" name="Google Shape;946;p185"/>
          <p:cNvSpPr/>
          <p:nvPr>
            <p:ph idx="3" type="pic"/>
          </p:nvPr>
        </p:nvSpPr>
        <p:spPr>
          <a:xfrm>
            <a:off x="5051884" y="3140968"/>
            <a:ext cx="2736304" cy="2736304"/>
          </a:xfrm>
          <a:prstGeom prst="rect">
            <a:avLst/>
          </a:prstGeom>
          <a:noFill/>
          <a:ln>
            <a:noFill/>
          </a:ln>
        </p:spPr>
      </p:sp>
      <p:sp>
        <p:nvSpPr>
          <p:cNvPr id="947" name="Google Shape;947;p185"/>
          <p:cNvSpPr/>
          <p:nvPr>
            <p:ph idx="4" type="pic"/>
          </p:nvPr>
        </p:nvSpPr>
        <p:spPr>
          <a:xfrm>
            <a:off x="1343472" y="3140968"/>
            <a:ext cx="2736304" cy="2736304"/>
          </a:xfrm>
          <a:prstGeom prst="rect">
            <a:avLst/>
          </a:prstGeom>
          <a:noFill/>
          <a:ln>
            <a:noFill/>
          </a:ln>
        </p:spPr>
      </p:sp>
      <p:sp>
        <p:nvSpPr>
          <p:cNvPr id="948" name="Google Shape;948;p18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0_Full Image without Header &amp; Footer">
  <p:cSld name="180_Full Image without Header &amp; Footer">
    <p:spTree>
      <p:nvGrpSpPr>
        <p:cNvPr id="949" name="Shape 949"/>
        <p:cNvGrpSpPr/>
        <p:nvPr/>
      </p:nvGrpSpPr>
      <p:grpSpPr>
        <a:xfrm>
          <a:off x="0" y="0"/>
          <a:ext cx="0" cy="0"/>
          <a:chOff x="0" y="0"/>
          <a:chExt cx="0" cy="0"/>
        </a:xfrm>
      </p:grpSpPr>
      <p:sp>
        <p:nvSpPr>
          <p:cNvPr id="950" name="Google Shape;950;p186"/>
          <p:cNvSpPr/>
          <p:nvPr>
            <p:ph idx="2" type="pic"/>
          </p:nvPr>
        </p:nvSpPr>
        <p:spPr>
          <a:xfrm>
            <a:off x="5537455" y="4632038"/>
            <a:ext cx="2088231" cy="2225962"/>
          </a:xfrm>
          <a:prstGeom prst="rect">
            <a:avLst/>
          </a:prstGeom>
          <a:noFill/>
          <a:ln>
            <a:noFill/>
          </a:ln>
        </p:spPr>
      </p:sp>
      <p:sp>
        <p:nvSpPr>
          <p:cNvPr id="951" name="Google Shape;951;p186"/>
          <p:cNvSpPr/>
          <p:nvPr>
            <p:ph idx="3" type="pic"/>
          </p:nvPr>
        </p:nvSpPr>
        <p:spPr>
          <a:xfrm>
            <a:off x="5537455" y="0"/>
            <a:ext cx="2088231" cy="4437112"/>
          </a:xfrm>
          <a:prstGeom prst="rect">
            <a:avLst/>
          </a:prstGeom>
          <a:noFill/>
          <a:ln>
            <a:noFill/>
          </a:ln>
        </p:spPr>
      </p:sp>
      <p:sp>
        <p:nvSpPr>
          <p:cNvPr id="952" name="Google Shape;952;p186"/>
          <p:cNvSpPr/>
          <p:nvPr>
            <p:ph idx="4" type="pic"/>
          </p:nvPr>
        </p:nvSpPr>
        <p:spPr>
          <a:xfrm>
            <a:off x="7816221" y="0"/>
            <a:ext cx="2088231" cy="2225962"/>
          </a:xfrm>
          <a:prstGeom prst="rect">
            <a:avLst/>
          </a:prstGeom>
          <a:noFill/>
          <a:ln>
            <a:noFill/>
          </a:ln>
        </p:spPr>
      </p:sp>
      <p:sp>
        <p:nvSpPr>
          <p:cNvPr id="953" name="Google Shape;953;p186"/>
          <p:cNvSpPr/>
          <p:nvPr>
            <p:ph idx="5" type="pic"/>
          </p:nvPr>
        </p:nvSpPr>
        <p:spPr>
          <a:xfrm>
            <a:off x="7820612" y="2420888"/>
            <a:ext cx="2088231" cy="4437112"/>
          </a:xfrm>
          <a:prstGeom prst="rect">
            <a:avLst/>
          </a:prstGeom>
          <a:noFill/>
          <a:ln>
            <a:noFill/>
          </a:ln>
        </p:spPr>
      </p:sp>
      <p:sp>
        <p:nvSpPr>
          <p:cNvPr id="954" name="Google Shape;954;p186"/>
          <p:cNvSpPr/>
          <p:nvPr>
            <p:ph idx="6" type="pic"/>
          </p:nvPr>
        </p:nvSpPr>
        <p:spPr>
          <a:xfrm>
            <a:off x="10094988" y="4632038"/>
            <a:ext cx="2088231" cy="2225962"/>
          </a:xfrm>
          <a:prstGeom prst="rect">
            <a:avLst/>
          </a:prstGeom>
          <a:noFill/>
          <a:ln>
            <a:noFill/>
          </a:ln>
        </p:spPr>
      </p:sp>
      <p:sp>
        <p:nvSpPr>
          <p:cNvPr id="955" name="Google Shape;955;p186"/>
          <p:cNvSpPr/>
          <p:nvPr>
            <p:ph idx="7" type="pic"/>
          </p:nvPr>
        </p:nvSpPr>
        <p:spPr>
          <a:xfrm>
            <a:off x="10094988" y="0"/>
            <a:ext cx="2088231" cy="443711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1_Full Image without Header &amp; Footer">
  <p:cSld name="171_Full Image without Header &amp; Footer">
    <p:spTree>
      <p:nvGrpSpPr>
        <p:cNvPr id="956" name="Shape 956"/>
        <p:cNvGrpSpPr/>
        <p:nvPr/>
      </p:nvGrpSpPr>
      <p:grpSpPr>
        <a:xfrm>
          <a:off x="0" y="0"/>
          <a:ext cx="0" cy="0"/>
          <a:chOff x="0" y="0"/>
          <a:chExt cx="0" cy="0"/>
        </a:xfrm>
      </p:grpSpPr>
      <p:sp>
        <p:nvSpPr>
          <p:cNvPr id="957" name="Google Shape;957;p187"/>
          <p:cNvSpPr/>
          <p:nvPr>
            <p:ph idx="2" type="pic"/>
          </p:nvPr>
        </p:nvSpPr>
        <p:spPr>
          <a:xfrm>
            <a:off x="7968208" y="2538573"/>
            <a:ext cx="2304256" cy="2304256"/>
          </a:xfrm>
          <a:prstGeom prst="rect">
            <a:avLst/>
          </a:prstGeom>
          <a:noFill/>
          <a:ln>
            <a:noFill/>
          </a:ln>
        </p:spPr>
      </p:sp>
      <p:sp>
        <p:nvSpPr>
          <p:cNvPr id="958" name="Google Shape;958;p187"/>
          <p:cNvSpPr/>
          <p:nvPr>
            <p:ph idx="3" type="pic"/>
          </p:nvPr>
        </p:nvSpPr>
        <p:spPr>
          <a:xfrm>
            <a:off x="4943872" y="2538573"/>
            <a:ext cx="2304256" cy="2304256"/>
          </a:xfrm>
          <a:prstGeom prst="rect">
            <a:avLst/>
          </a:prstGeom>
          <a:noFill/>
          <a:ln>
            <a:noFill/>
          </a:ln>
        </p:spPr>
      </p:sp>
      <p:sp>
        <p:nvSpPr>
          <p:cNvPr id="959" name="Google Shape;959;p187"/>
          <p:cNvSpPr/>
          <p:nvPr>
            <p:ph idx="4" type="pic"/>
          </p:nvPr>
        </p:nvSpPr>
        <p:spPr>
          <a:xfrm>
            <a:off x="1922102" y="2538573"/>
            <a:ext cx="2304256" cy="2304256"/>
          </a:xfrm>
          <a:prstGeom prst="rect">
            <a:avLst/>
          </a:prstGeom>
          <a:noFill/>
          <a:ln>
            <a:noFill/>
          </a:ln>
        </p:spPr>
      </p:sp>
      <p:sp>
        <p:nvSpPr>
          <p:cNvPr id="960" name="Google Shape;960;p187"/>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2_Full Image without Header &amp; Footer">
  <p:cSld name="162_Full Image without Header &amp; Footer">
    <p:spTree>
      <p:nvGrpSpPr>
        <p:cNvPr id="961" name="Shape 961"/>
        <p:cNvGrpSpPr/>
        <p:nvPr/>
      </p:nvGrpSpPr>
      <p:grpSpPr>
        <a:xfrm>
          <a:off x="0" y="0"/>
          <a:ext cx="0" cy="0"/>
          <a:chOff x="0" y="0"/>
          <a:chExt cx="0" cy="0"/>
        </a:xfrm>
      </p:grpSpPr>
      <p:sp>
        <p:nvSpPr>
          <p:cNvPr id="962" name="Google Shape;962;p188"/>
          <p:cNvSpPr/>
          <p:nvPr>
            <p:ph idx="2" type="pic"/>
          </p:nvPr>
        </p:nvSpPr>
        <p:spPr>
          <a:xfrm>
            <a:off x="432048" y="411794"/>
            <a:ext cx="5447928" cy="6034411"/>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Full Image without Header &amp; Footer">
  <p:cSld name="10_Full Image without Header &amp; Footer">
    <p:bg>
      <p:bgPr>
        <a:solidFill>
          <a:schemeClr val="lt1"/>
        </a:solidFill>
      </p:bgPr>
    </p:bg>
    <p:spTree>
      <p:nvGrpSpPr>
        <p:cNvPr id="963" name="Shape 963"/>
        <p:cNvGrpSpPr/>
        <p:nvPr/>
      </p:nvGrpSpPr>
      <p:grpSpPr>
        <a:xfrm>
          <a:off x="0" y="0"/>
          <a:ext cx="0" cy="0"/>
          <a:chOff x="0" y="0"/>
          <a:chExt cx="0" cy="0"/>
        </a:xfrm>
      </p:grpSpPr>
      <p:sp>
        <p:nvSpPr>
          <p:cNvPr id="964" name="Google Shape;964;p189"/>
          <p:cNvSpPr/>
          <p:nvPr>
            <p:ph idx="2" type="pic"/>
          </p:nvPr>
        </p:nvSpPr>
        <p:spPr>
          <a:xfrm>
            <a:off x="669884" y="1772816"/>
            <a:ext cx="5426116" cy="4489456"/>
          </a:xfrm>
          <a:prstGeom prst="rect">
            <a:avLst/>
          </a:prstGeom>
          <a:noFill/>
          <a:ln>
            <a:noFill/>
          </a:ln>
        </p:spPr>
      </p:sp>
      <p:sp>
        <p:nvSpPr>
          <p:cNvPr id="965" name="Google Shape;965;p1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Full Image without Header &amp; Footer">
  <p:cSld name="7_Full Image without Header &amp; Footer">
    <p:spTree>
      <p:nvGrpSpPr>
        <p:cNvPr id="966" name="Shape 966"/>
        <p:cNvGrpSpPr/>
        <p:nvPr/>
      </p:nvGrpSpPr>
      <p:grpSpPr>
        <a:xfrm>
          <a:off x="0" y="0"/>
          <a:ext cx="0" cy="0"/>
          <a:chOff x="0" y="0"/>
          <a:chExt cx="0" cy="0"/>
        </a:xfrm>
      </p:grpSpPr>
      <p:sp>
        <p:nvSpPr>
          <p:cNvPr id="967" name="Google Shape;967;p1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Full Image without Header &amp; Footer">
  <p:cSld name="16_Full Image without Header &amp; Footer">
    <p:spTree>
      <p:nvGrpSpPr>
        <p:cNvPr id="968" name="Shape 968"/>
        <p:cNvGrpSpPr/>
        <p:nvPr/>
      </p:nvGrpSpPr>
      <p:grpSpPr>
        <a:xfrm>
          <a:off x="0" y="0"/>
          <a:ext cx="0" cy="0"/>
          <a:chOff x="0" y="0"/>
          <a:chExt cx="0" cy="0"/>
        </a:xfrm>
      </p:grpSpPr>
      <p:sp>
        <p:nvSpPr>
          <p:cNvPr id="969" name="Google Shape;969;p191"/>
          <p:cNvSpPr/>
          <p:nvPr>
            <p:ph idx="2" type="pic"/>
          </p:nvPr>
        </p:nvSpPr>
        <p:spPr>
          <a:xfrm>
            <a:off x="1017826" y="2691200"/>
            <a:ext cx="1694763" cy="3011349"/>
          </a:xfrm>
          <a:prstGeom prst="rect">
            <a:avLst/>
          </a:prstGeom>
          <a:noFill/>
          <a:ln>
            <a:noFill/>
          </a:ln>
        </p:spPr>
      </p:sp>
      <p:sp>
        <p:nvSpPr>
          <p:cNvPr id="970" name="Google Shape;970;p1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Full Image without Header &amp; Footer">
  <p:cSld name="33_Full Image without Header &amp; Footer">
    <p:spTree>
      <p:nvGrpSpPr>
        <p:cNvPr id="971" name="Shape 971"/>
        <p:cNvGrpSpPr/>
        <p:nvPr/>
      </p:nvGrpSpPr>
      <p:grpSpPr>
        <a:xfrm>
          <a:off x="0" y="0"/>
          <a:ext cx="0" cy="0"/>
          <a:chOff x="0" y="0"/>
          <a:chExt cx="0" cy="0"/>
        </a:xfrm>
      </p:grpSpPr>
      <p:sp>
        <p:nvSpPr>
          <p:cNvPr id="972" name="Google Shape;972;p192"/>
          <p:cNvSpPr/>
          <p:nvPr>
            <p:ph idx="2" type="pic"/>
          </p:nvPr>
        </p:nvSpPr>
        <p:spPr>
          <a:xfrm>
            <a:off x="8189125" y="1829088"/>
            <a:ext cx="3384376" cy="2463512"/>
          </a:xfrm>
          <a:prstGeom prst="rect">
            <a:avLst/>
          </a:prstGeom>
          <a:noFill/>
          <a:ln>
            <a:noFill/>
          </a:ln>
        </p:spPr>
      </p:sp>
      <p:sp>
        <p:nvSpPr>
          <p:cNvPr id="973" name="Google Shape;973;p192"/>
          <p:cNvSpPr/>
          <p:nvPr>
            <p:ph idx="3" type="pic"/>
          </p:nvPr>
        </p:nvSpPr>
        <p:spPr>
          <a:xfrm>
            <a:off x="4406258" y="1829088"/>
            <a:ext cx="3384376" cy="2464008"/>
          </a:xfrm>
          <a:prstGeom prst="rect">
            <a:avLst/>
          </a:prstGeom>
          <a:noFill/>
          <a:ln>
            <a:noFill/>
          </a:ln>
        </p:spPr>
      </p:sp>
      <p:sp>
        <p:nvSpPr>
          <p:cNvPr id="974" name="Google Shape;974;p192"/>
          <p:cNvSpPr/>
          <p:nvPr>
            <p:ph idx="4" type="pic"/>
          </p:nvPr>
        </p:nvSpPr>
        <p:spPr>
          <a:xfrm>
            <a:off x="623392" y="1829088"/>
            <a:ext cx="3384376" cy="2464008"/>
          </a:xfrm>
          <a:prstGeom prst="rect">
            <a:avLst/>
          </a:prstGeom>
          <a:noFill/>
          <a:ln>
            <a:noFill/>
          </a:ln>
        </p:spPr>
      </p:sp>
      <p:sp>
        <p:nvSpPr>
          <p:cNvPr id="975" name="Google Shape;975;p1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Arial Black"/>
              <a:buNone/>
              <a:defRPr sz="2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60" name="Shape 160"/>
        <p:cNvGrpSpPr/>
        <p:nvPr/>
      </p:nvGrpSpPr>
      <p:grpSpPr>
        <a:xfrm>
          <a:off x="0" y="0"/>
          <a:ext cx="0" cy="0"/>
          <a:chOff x="0" y="0"/>
          <a:chExt cx="0" cy="0"/>
        </a:xfrm>
      </p:grpSpPr>
      <p:pic>
        <p:nvPicPr>
          <p:cNvPr id="161" name="Google Shape;161;p31"/>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162" name="Google Shape;162;p31"/>
          <p:cNvSpPr txBox="1"/>
          <p:nvPr>
            <p:ph idx="1" type="body"/>
          </p:nvPr>
        </p:nvSpPr>
        <p:spPr>
          <a:xfrm>
            <a:off x="1173895" y="2387354"/>
            <a:ext cx="10333337" cy="2465380"/>
          </a:xfrm>
          <a:prstGeom prst="rect">
            <a:avLst/>
          </a:prstGeom>
          <a:noFill/>
          <a:ln>
            <a:noFill/>
          </a:ln>
        </p:spPr>
        <p:txBody>
          <a:bodyPr anchorCtr="0" anchor="t" bIns="45700" lIns="91425" spcFirstLastPara="1" rIns="91425" wrap="square" tIns="45700">
            <a:normAutofit/>
          </a:bodyPr>
          <a:lstStyle>
            <a:lvl1pPr indent="-228600" lvl="0" marL="457200" algn="l">
              <a:lnSpc>
                <a:spcPct val="117857"/>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31"/>
          <p:cNvSpPr txBox="1"/>
          <p:nvPr>
            <p:ph idx="2" type="body"/>
          </p:nvPr>
        </p:nvSpPr>
        <p:spPr>
          <a:xfrm>
            <a:off x="1173895" y="2143520"/>
            <a:ext cx="4632251"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Full Image without Header &amp; Footer">
  <p:cSld name="35_Full Image without Header &amp; Footer">
    <p:spTree>
      <p:nvGrpSpPr>
        <p:cNvPr id="976" name="Shape 976"/>
        <p:cNvGrpSpPr/>
        <p:nvPr/>
      </p:nvGrpSpPr>
      <p:grpSpPr>
        <a:xfrm>
          <a:off x="0" y="0"/>
          <a:ext cx="0" cy="0"/>
          <a:chOff x="0" y="0"/>
          <a:chExt cx="0" cy="0"/>
        </a:xfrm>
      </p:grpSpPr>
      <p:sp>
        <p:nvSpPr>
          <p:cNvPr id="977" name="Google Shape;977;p193"/>
          <p:cNvSpPr/>
          <p:nvPr>
            <p:ph idx="2" type="pic"/>
          </p:nvPr>
        </p:nvSpPr>
        <p:spPr>
          <a:xfrm>
            <a:off x="2550207" y="2103730"/>
            <a:ext cx="2660705" cy="2660703"/>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Full Image without Header &amp; Footer">
  <p:cSld name="36_Full Image without Header &amp; Footer">
    <p:spTree>
      <p:nvGrpSpPr>
        <p:cNvPr id="978" name="Shape 978"/>
        <p:cNvGrpSpPr/>
        <p:nvPr/>
      </p:nvGrpSpPr>
      <p:grpSpPr>
        <a:xfrm>
          <a:off x="0" y="0"/>
          <a:ext cx="0" cy="0"/>
          <a:chOff x="0" y="0"/>
          <a:chExt cx="0" cy="0"/>
        </a:xfrm>
      </p:grpSpPr>
      <p:sp>
        <p:nvSpPr>
          <p:cNvPr id="979" name="Google Shape;979;p194"/>
          <p:cNvSpPr/>
          <p:nvPr>
            <p:ph idx="2" type="pic"/>
          </p:nvPr>
        </p:nvSpPr>
        <p:spPr>
          <a:xfrm>
            <a:off x="890962" y="0"/>
            <a:ext cx="5376548"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Full Image without Header &amp; Footer">
  <p:cSld name="37_Full Image without Header &amp; Footer">
    <p:spTree>
      <p:nvGrpSpPr>
        <p:cNvPr id="980" name="Shape 980"/>
        <p:cNvGrpSpPr/>
        <p:nvPr/>
      </p:nvGrpSpPr>
      <p:grpSpPr>
        <a:xfrm>
          <a:off x="0" y="0"/>
          <a:ext cx="0" cy="0"/>
          <a:chOff x="0" y="0"/>
          <a:chExt cx="0" cy="0"/>
        </a:xfrm>
      </p:grpSpPr>
      <p:sp>
        <p:nvSpPr>
          <p:cNvPr id="981" name="Google Shape;981;p195"/>
          <p:cNvSpPr/>
          <p:nvPr>
            <p:ph idx="2" type="pic"/>
          </p:nvPr>
        </p:nvSpPr>
        <p:spPr>
          <a:xfrm>
            <a:off x="8087101" y="1897505"/>
            <a:ext cx="3443765" cy="2088629"/>
          </a:xfrm>
          <a:prstGeom prst="rect">
            <a:avLst/>
          </a:prstGeom>
          <a:noFill/>
          <a:ln>
            <a:noFill/>
          </a:ln>
        </p:spPr>
      </p:sp>
      <p:sp>
        <p:nvSpPr>
          <p:cNvPr id="982" name="Google Shape;982;p195"/>
          <p:cNvSpPr/>
          <p:nvPr>
            <p:ph idx="3" type="pic"/>
          </p:nvPr>
        </p:nvSpPr>
        <p:spPr>
          <a:xfrm>
            <a:off x="4463197" y="3986133"/>
            <a:ext cx="3443765" cy="1978420"/>
          </a:xfrm>
          <a:prstGeom prst="rect">
            <a:avLst/>
          </a:prstGeom>
          <a:noFill/>
          <a:ln>
            <a:noFill/>
          </a:ln>
        </p:spPr>
      </p:sp>
      <p:sp>
        <p:nvSpPr>
          <p:cNvPr id="983" name="Google Shape;983;p195"/>
          <p:cNvSpPr/>
          <p:nvPr>
            <p:ph idx="4" type="pic"/>
          </p:nvPr>
        </p:nvSpPr>
        <p:spPr>
          <a:xfrm>
            <a:off x="839291" y="1897504"/>
            <a:ext cx="3443765" cy="2088629"/>
          </a:xfrm>
          <a:prstGeom prst="rect">
            <a:avLst/>
          </a:prstGeom>
          <a:noFill/>
          <a:ln>
            <a:noFill/>
          </a:ln>
        </p:spPr>
      </p:sp>
      <p:sp>
        <p:nvSpPr>
          <p:cNvPr id="984" name="Google Shape;984;p1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Full Image without Header &amp; Footer">
  <p:cSld name="22_Full Image without Header &amp; Footer">
    <p:spTree>
      <p:nvGrpSpPr>
        <p:cNvPr id="985" name="Shape 985"/>
        <p:cNvGrpSpPr/>
        <p:nvPr/>
      </p:nvGrpSpPr>
      <p:grpSpPr>
        <a:xfrm>
          <a:off x="0" y="0"/>
          <a:ext cx="0" cy="0"/>
          <a:chOff x="0" y="0"/>
          <a:chExt cx="0" cy="0"/>
        </a:xfrm>
      </p:grpSpPr>
      <p:sp>
        <p:nvSpPr>
          <p:cNvPr id="986" name="Google Shape;986;p196"/>
          <p:cNvSpPr/>
          <p:nvPr>
            <p:ph idx="2" type="pic"/>
          </p:nvPr>
        </p:nvSpPr>
        <p:spPr>
          <a:xfrm>
            <a:off x="8064667" y="1913321"/>
            <a:ext cx="3508835" cy="2287719"/>
          </a:xfrm>
          <a:prstGeom prst="rect">
            <a:avLst/>
          </a:prstGeom>
          <a:noFill/>
          <a:ln>
            <a:noFill/>
          </a:ln>
        </p:spPr>
      </p:sp>
      <p:sp>
        <p:nvSpPr>
          <p:cNvPr id="987" name="Google Shape;987;p196"/>
          <p:cNvSpPr/>
          <p:nvPr>
            <p:ph idx="3" type="pic"/>
          </p:nvPr>
        </p:nvSpPr>
        <p:spPr>
          <a:xfrm>
            <a:off x="4344029" y="1913320"/>
            <a:ext cx="3508835" cy="2287719"/>
          </a:xfrm>
          <a:prstGeom prst="rect">
            <a:avLst/>
          </a:prstGeom>
          <a:noFill/>
          <a:ln>
            <a:noFill/>
          </a:ln>
        </p:spPr>
      </p:sp>
      <p:sp>
        <p:nvSpPr>
          <p:cNvPr id="988" name="Google Shape;988;p196"/>
          <p:cNvSpPr/>
          <p:nvPr>
            <p:ph idx="4" type="pic"/>
          </p:nvPr>
        </p:nvSpPr>
        <p:spPr>
          <a:xfrm>
            <a:off x="623393" y="1913321"/>
            <a:ext cx="3508835" cy="2287719"/>
          </a:xfrm>
          <a:prstGeom prst="rect">
            <a:avLst/>
          </a:prstGeom>
          <a:noFill/>
          <a:ln>
            <a:noFill/>
          </a:ln>
        </p:spPr>
      </p:sp>
      <p:sp>
        <p:nvSpPr>
          <p:cNvPr id="989" name="Google Shape;989;p1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4_Full Image without Header &amp; Footer">
  <p:cSld name="164_Full Image without Header &amp; Footer">
    <p:spTree>
      <p:nvGrpSpPr>
        <p:cNvPr id="990" name="Shape 990"/>
        <p:cNvGrpSpPr/>
        <p:nvPr/>
      </p:nvGrpSpPr>
      <p:grpSpPr>
        <a:xfrm>
          <a:off x="0" y="0"/>
          <a:ext cx="0" cy="0"/>
          <a:chOff x="0" y="0"/>
          <a:chExt cx="0" cy="0"/>
        </a:xfrm>
      </p:grpSpPr>
      <p:sp>
        <p:nvSpPr>
          <p:cNvPr id="991" name="Google Shape;991;p1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2" name="Google Shape;992;p197"/>
          <p:cNvSpPr/>
          <p:nvPr>
            <p:ph idx="2" type="pic"/>
          </p:nvPr>
        </p:nvSpPr>
        <p:spPr>
          <a:xfrm>
            <a:off x="7178677" y="3976688"/>
            <a:ext cx="1954213" cy="1957387"/>
          </a:xfrm>
          <a:prstGeom prst="rect">
            <a:avLst/>
          </a:prstGeom>
          <a:noFill/>
          <a:ln>
            <a:noFill/>
          </a:ln>
        </p:spPr>
      </p:sp>
      <p:sp>
        <p:nvSpPr>
          <p:cNvPr id="993" name="Google Shape;993;p197"/>
          <p:cNvSpPr/>
          <p:nvPr>
            <p:ph idx="3" type="pic"/>
          </p:nvPr>
        </p:nvSpPr>
        <p:spPr>
          <a:xfrm>
            <a:off x="5118102" y="3976688"/>
            <a:ext cx="1958975" cy="1957387"/>
          </a:xfrm>
          <a:prstGeom prst="rect">
            <a:avLst/>
          </a:prstGeom>
          <a:noFill/>
          <a:ln>
            <a:noFill/>
          </a:ln>
        </p:spPr>
      </p:sp>
      <p:sp>
        <p:nvSpPr>
          <p:cNvPr id="994" name="Google Shape;994;p197"/>
          <p:cNvSpPr/>
          <p:nvPr>
            <p:ph idx="4" type="pic"/>
          </p:nvPr>
        </p:nvSpPr>
        <p:spPr>
          <a:xfrm>
            <a:off x="3062288" y="3976688"/>
            <a:ext cx="1957388" cy="1957387"/>
          </a:xfrm>
          <a:prstGeom prst="rect">
            <a:avLst/>
          </a:prstGeom>
          <a:noFill/>
          <a:ln>
            <a:noFill/>
          </a:ln>
        </p:spPr>
      </p:sp>
      <p:sp>
        <p:nvSpPr>
          <p:cNvPr id="995" name="Google Shape;995;p197"/>
          <p:cNvSpPr/>
          <p:nvPr>
            <p:ph idx="5" type="pic"/>
          </p:nvPr>
        </p:nvSpPr>
        <p:spPr>
          <a:xfrm>
            <a:off x="1004889" y="3976688"/>
            <a:ext cx="1954213" cy="1957387"/>
          </a:xfrm>
          <a:prstGeom prst="rect">
            <a:avLst/>
          </a:prstGeom>
          <a:noFill/>
          <a:ln>
            <a:noFill/>
          </a:ln>
        </p:spPr>
      </p:sp>
      <p:sp>
        <p:nvSpPr>
          <p:cNvPr id="996" name="Google Shape;996;p197"/>
          <p:cNvSpPr/>
          <p:nvPr>
            <p:ph idx="6" type="pic"/>
          </p:nvPr>
        </p:nvSpPr>
        <p:spPr>
          <a:xfrm>
            <a:off x="9236076" y="3976688"/>
            <a:ext cx="1957388" cy="1957387"/>
          </a:xfrm>
          <a:prstGeom prst="rect">
            <a:avLst/>
          </a:prstGeom>
          <a:noFill/>
          <a:ln>
            <a:noFill/>
          </a:ln>
        </p:spPr>
      </p:sp>
      <p:sp>
        <p:nvSpPr>
          <p:cNvPr id="997" name="Google Shape;997;p197"/>
          <p:cNvSpPr/>
          <p:nvPr>
            <p:ph idx="7" type="pic"/>
          </p:nvPr>
        </p:nvSpPr>
        <p:spPr>
          <a:xfrm>
            <a:off x="3062288" y="1912938"/>
            <a:ext cx="1957388" cy="1960562"/>
          </a:xfrm>
          <a:prstGeom prst="rect">
            <a:avLst/>
          </a:prstGeom>
          <a:noFill/>
          <a:ln>
            <a:noFill/>
          </a:ln>
        </p:spPr>
      </p:sp>
      <p:sp>
        <p:nvSpPr>
          <p:cNvPr id="998" name="Google Shape;998;p197"/>
          <p:cNvSpPr/>
          <p:nvPr>
            <p:ph idx="8" type="pic"/>
          </p:nvPr>
        </p:nvSpPr>
        <p:spPr>
          <a:xfrm>
            <a:off x="5118101" y="1912938"/>
            <a:ext cx="1958975" cy="1960562"/>
          </a:xfrm>
          <a:prstGeom prst="rect">
            <a:avLst/>
          </a:prstGeom>
          <a:noFill/>
          <a:ln>
            <a:noFill/>
          </a:ln>
        </p:spPr>
      </p:sp>
      <p:sp>
        <p:nvSpPr>
          <p:cNvPr id="999" name="Google Shape;999;p197"/>
          <p:cNvSpPr/>
          <p:nvPr>
            <p:ph idx="9" type="pic"/>
          </p:nvPr>
        </p:nvSpPr>
        <p:spPr>
          <a:xfrm>
            <a:off x="7178676" y="1912938"/>
            <a:ext cx="1954213" cy="1960562"/>
          </a:xfrm>
          <a:prstGeom prst="rect">
            <a:avLst/>
          </a:prstGeom>
          <a:noFill/>
          <a:ln>
            <a:noFill/>
          </a:ln>
        </p:spPr>
      </p:sp>
      <p:sp>
        <p:nvSpPr>
          <p:cNvPr id="1000" name="Google Shape;1000;p197"/>
          <p:cNvSpPr/>
          <p:nvPr>
            <p:ph idx="13" type="pic"/>
          </p:nvPr>
        </p:nvSpPr>
        <p:spPr>
          <a:xfrm>
            <a:off x="9236076" y="1912938"/>
            <a:ext cx="1957388" cy="1960562"/>
          </a:xfrm>
          <a:prstGeom prst="rect">
            <a:avLst/>
          </a:prstGeom>
          <a:noFill/>
          <a:ln>
            <a:noFill/>
          </a:ln>
        </p:spPr>
      </p:sp>
      <p:sp>
        <p:nvSpPr>
          <p:cNvPr id="1001" name="Google Shape;1001;p197"/>
          <p:cNvSpPr/>
          <p:nvPr>
            <p:ph idx="14" type="pic"/>
          </p:nvPr>
        </p:nvSpPr>
        <p:spPr>
          <a:xfrm>
            <a:off x="1004888" y="1912938"/>
            <a:ext cx="1954213" cy="1960562"/>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5_Full Image without Header &amp; Footer">
  <p:cSld name="165_Full Image without Header &amp; Footer">
    <p:spTree>
      <p:nvGrpSpPr>
        <p:cNvPr id="1002" name="Shape 1002"/>
        <p:cNvGrpSpPr/>
        <p:nvPr/>
      </p:nvGrpSpPr>
      <p:grpSpPr>
        <a:xfrm>
          <a:off x="0" y="0"/>
          <a:ext cx="0" cy="0"/>
          <a:chOff x="0" y="0"/>
          <a:chExt cx="0" cy="0"/>
        </a:xfrm>
      </p:grpSpPr>
      <p:sp>
        <p:nvSpPr>
          <p:cNvPr id="1003" name="Google Shape;1003;p198"/>
          <p:cNvSpPr/>
          <p:nvPr>
            <p:ph idx="2" type="pic"/>
          </p:nvPr>
        </p:nvSpPr>
        <p:spPr>
          <a:xfrm>
            <a:off x="7931060" y="-28575"/>
            <a:ext cx="2796589" cy="1556412"/>
          </a:xfrm>
          <a:prstGeom prst="rect">
            <a:avLst/>
          </a:prstGeom>
          <a:noFill/>
          <a:ln>
            <a:noFill/>
          </a:ln>
        </p:spPr>
      </p:sp>
      <p:sp>
        <p:nvSpPr>
          <p:cNvPr id="1004" name="Google Shape;1004;p198"/>
          <p:cNvSpPr/>
          <p:nvPr>
            <p:ph idx="3" type="pic"/>
          </p:nvPr>
        </p:nvSpPr>
        <p:spPr>
          <a:xfrm>
            <a:off x="6320286" y="294612"/>
            <a:ext cx="2799337" cy="2901163"/>
          </a:xfrm>
          <a:prstGeom prst="rect">
            <a:avLst/>
          </a:prstGeom>
          <a:noFill/>
          <a:ln>
            <a:noFill/>
          </a:ln>
        </p:spPr>
      </p:sp>
      <p:sp>
        <p:nvSpPr>
          <p:cNvPr id="1005" name="Google Shape;1005;p198"/>
          <p:cNvSpPr/>
          <p:nvPr>
            <p:ph idx="4" type="pic"/>
          </p:nvPr>
        </p:nvSpPr>
        <p:spPr>
          <a:xfrm>
            <a:off x="9539072" y="294612"/>
            <a:ext cx="2797840" cy="2901163"/>
          </a:xfrm>
          <a:prstGeom prst="rect">
            <a:avLst/>
          </a:prstGeom>
          <a:noFill/>
          <a:ln>
            <a:noFill/>
          </a:ln>
        </p:spPr>
      </p:sp>
      <p:sp>
        <p:nvSpPr>
          <p:cNvPr id="1006" name="Google Shape;1006;p198"/>
          <p:cNvSpPr/>
          <p:nvPr>
            <p:ph idx="5" type="pic"/>
          </p:nvPr>
        </p:nvSpPr>
        <p:spPr>
          <a:xfrm>
            <a:off x="11130073" y="1962553"/>
            <a:ext cx="2797840" cy="2901163"/>
          </a:xfrm>
          <a:prstGeom prst="rect">
            <a:avLst/>
          </a:prstGeom>
          <a:noFill/>
          <a:ln>
            <a:noFill/>
          </a:ln>
        </p:spPr>
      </p:sp>
      <p:sp>
        <p:nvSpPr>
          <p:cNvPr id="1007" name="Google Shape;1007;p198"/>
          <p:cNvSpPr/>
          <p:nvPr>
            <p:ph idx="6" type="pic"/>
          </p:nvPr>
        </p:nvSpPr>
        <p:spPr>
          <a:xfrm>
            <a:off x="7929673" y="1962553"/>
            <a:ext cx="2797840" cy="2901163"/>
          </a:xfrm>
          <a:prstGeom prst="rect">
            <a:avLst/>
          </a:prstGeom>
          <a:noFill/>
          <a:ln>
            <a:noFill/>
          </a:ln>
        </p:spPr>
      </p:sp>
      <p:sp>
        <p:nvSpPr>
          <p:cNvPr id="1008" name="Google Shape;1008;p198"/>
          <p:cNvSpPr/>
          <p:nvPr>
            <p:ph idx="7" type="pic"/>
          </p:nvPr>
        </p:nvSpPr>
        <p:spPr>
          <a:xfrm>
            <a:off x="9539072" y="3613105"/>
            <a:ext cx="2797840" cy="2899610"/>
          </a:xfrm>
          <a:prstGeom prst="rect">
            <a:avLst/>
          </a:prstGeom>
          <a:noFill/>
          <a:ln>
            <a:noFill/>
          </a:ln>
        </p:spPr>
      </p:sp>
      <p:sp>
        <p:nvSpPr>
          <p:cNvPr id="1009" name="Google Shape;1009;p198"/>
          <p:cNvSpPr/>
          <p:nvPr>
            <p:ph idx="8" type="pic"/>
          </p:nvPr>
        </p:nvSpPr>
        <p:spPr>
          <a:xfrm>
            <a:off x="7929985" y="5281050"/>
            <a:ext cx="2798739" cy="1576951"/>
          </a:xfrm>
          <a:prstGeom prst="rect">
            <a:avLst/>
          </a:prstGeom>
          <a:noFill/>
          <a:ln>
            <a:noFill/>
          </a:ln>
        </p:spPr>
      </p:sp>
      <p:sp>
        <p:nvSpPr>
          <p:cNvPr id="1010" name="Google Shape;1010;p198"/>
          <p:cNvSpPr/>
          <p:nvPr>
            <p:ph idx="9" type="pic"/>
          </p:nvPr>
        </p:nvSpPr>
        <p:spPr>
          <a:xfrm>
            <a:off x="6320286" y="3613105"/>
            <a:ext cx="2799337" cy="289961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6_Full Image without Header &amp; Footer">
  <p:cSld name="166_Full Image without Header &amp; Footer">
    <p:spTree>
      <p:nvGrpSpPr>
        <p:cNvPr id="1011" name="Shape 1011"/>
        <p:cNvGrpSpPr/>
        <p:nvPr/>
      </p:nvGrpSpPr>
      <p:grpSpPr>
        <a:xfrm>
          <a:off x="0" y="0"/>
          <a:ext cx="0" cy="0"/>
          <a:chOff x="0" y="0"/>
          <a:chExt cx="0" cy="0"/>
        </a:xfrm>
      </p:grpSpPr>
      <p:sp>
        <p:nvSpPr>
          <p:cNvPr id="1012" name="Google Shape;1012;p199"/>
          <p:cNvSpPr/>
          <p:nvPr>
            <p:ph idx="2" type="pic"/>
          </p:nvPr>
        </p:nvSpPr>
        <p:spPr>
          <a:xfrm>
            <a:off x="9841584" y="4053456"/>
            <a:ext cx="2350416" cy="2804545"/>
          </a:xfrm>
          <a:prstGeom prst="rect">
            <a:avLst/>
          </a:prstGeom>
          <a:noFill/>
          <a:ln>
            <a:noFill/>
          </a:ln>
        </p:spPr>
      </p:sp>
      <p:sp>
        <p:nvSpPr>
          <p:cNvPr id="1013" name="Google Shape;1013;p199"/>
          <p:cNvSpPr/>
          <p:nvPr>
            <p:ph idx="3" type="pic"/>
          </p:nvPr>
        </p:nvSpPr>
        <p:spPr>
          <a:xfrm>
            <a:off x="7491167" y="4053457"/>
            <a:ext cx="2350416" cy="2804545"/>
          </a:xfrm>
          <a:prstGeom prst="rect">
            <a:avLst/>
          </a:prstGeom>
          <a:noFill/>
          <a:ln>
            <a:noFill/>
          </a:ln>
        </p:spPr>
      </p:sp>
      <p:sp>
        <p:nvSpPr>
          <p:cNvPr id="1014" name="Google Shape;1014;p199"/>
          <p:cNvSpPr/>
          <p:nvPr>
            <p:ph idx="4" type="pic"/>
          </p:nvPr>
        </p:nvSpPr>
        <p:spPr>
          <a:xfrm>
            <a:off x="1" y="4053457"/>
            <a:ext cx="7491167" cy="2804545"/>
          </a:xfrm>
          <a:prstGeom prst="rect">
            <a:avLst/>
          </a:prstGeom>
          <a:noFill/>
          <a:ln>
            <a:noFill/>
          </a:ln>
        </p:spPr>
      </p:sp>
      <p:sp>
        <p:nvSpPr>
          <p:cNvPr id="1015" name="Google Shape;1015;p199"/>
          <p:cNvSpPr/>
          <p:nvPr>
            <p:ph idx="5" type="pic"/>
          </p:nvPr>
        </p:nvSpPr>
        <p:spPr>
          <a:xfrm>
            <a:off x="7491167" y="2202111"/>
            <a:ext cx="4700833" cy="1851346"/>
          </a:xfrm>
          <a:prstGeom prst="rect">
            <a:avLst/>
          </a:prstGeom>
          <a:noFill/>
          <a:ln>
            <a:noFill/>
          </a:ln>
        </p:spPr>
      </p:sp>
      <p:sp>
        <p:nvSpPr>
          <p:cNvPr id="1016" name="Google Shape;1016;p199"/>
          <p:cNvSpPr/>
          <p:nvPr>
            <p:ph idx="6" type="pic"/>
          </p:nvPr>
        </p:nvSpPr>
        <p:spPr>
          <a:xfrm>
            <a:off x="9841584" y="1"/>
            <a:ext cx="2350416" cy="2202110"/>
          </a:xfrm>
          <a:prstGeom prst="rect">
            <a:avLst/>
          </a:prstGeom>
          <a:noFill/>
          <a:ln>
            <a:noFill/>
          </a:ln>
        </p:spPr>
      </p:sp>
      <p:sp>
        <p:nvSpPr>
          <p:cNvPr id="1017" name="Google Shape;1017;p199"/>
          <p:cNvSpPr/>
          <p:nvPr>
            <p:ph idx="7" type="pic"/>
          </p:nvPr>
        </p:nvSpPr>
        <p:spPr>
          <a:xfrm>
            <a:off x="7491167" y="1"/>
            <a:ext cx="2350416" cy="2202110"/>
          </a:xfrm>
          <a:prstGeom prst="rect">
            <a:avLst/>
          </a:prstGeom>
          <a:noFill/>
          <a:ln>
            <a:noFill/>
          </a:ln>
        </p:spPr>
      </p:sp>
      <p:sp>
        <p:nvSpPr>
          <p:cNvPr id="1018" name="Google Shape;1018;p199"/>
          <p:cNvSpPr/>
          <p:nvPr>
            <p:ph idx="8" type="pic"/>
          </p:nvPr>
        </p:nvSpPr>
        <p:spPr>
          <a:xfrm>
            <a:off x="4724400" y="2"/>
            <a:ext cx="2766768" cy="405345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7_Full Image without Header &amp; Footer">
  <p:cSld name="167_Full Image without Header &amp; Footer">
    <p:spTree>
      <p:nvGrpSpPr>
        <p:cNvPr id="1019" name="Shape 1019"/>
        <p:cNvGrpSpPr/>
        <p:nvPr/>
      </p:nvGrpSpPr>
      <p:grpSpPr>
        <a:xfrm>
          <a:off x="0" y="0"/>
          <a:ext cx="0" cy="0"/>
          <a:chOff x="0" y="0"/>
          <a:chExt cx="0" cy="0"/>
        </a:xfrm>
      </p:grpSpPr>
      <p:sp>
        <p:nvSpPr>
          <p:cNvPr id="1020" name="Google Shape;1020;p200"/>
          <p:cNvSpPr/>
          <p:nvPr>
            <p:ph idx="2" type="pic"/>
          </p:nvPr>
        </p:nvSpPr>
        <p:spPr>
          <a:xfrm>
            <a:off x="-3175" y="-6349"/>
            <a:ext cx="3049588" cy="3432175"/>
          </a:xfrm>
          <a:prstGeom prst="rect">
            <a:avLst/>
          </a:prstGeom>
          <a:noFill/>
          <a:ln>
            <a:noFill/>
          </a:ln>
        </p:spPr>
      </p:sp>
      <p:sp>
        <p:nvSpPr>
          <p:cNvPr id="1021" name="Google Shape;1021;p200"/>
          <p:cNvSpPr/>
          <p:nvPr>
            <p:ph idx="3" type="pic"/>
          </p:nvPr>
        </p:nvSpPr>
        <p:spPr>
          <a:xfrm>
            <a:off x="3046413" y="3425826"/>
            <a:ext cx="3048000" cy="3432175"/>
          </a:xfrm>
          <a:prstGeom prst="rect">
            <a:avLst/>
          </a:prstGeom>
          <a:noFill/>
          <a:ln>
            <a:noFill/>
          </a:ln>
        </p:spPr>
      </p:sp>
      <p:sp>
        <p:nvSpPr>
          <p:cNvPr id="1022" name="Google Shape;1022;p200"/>
          <p:cNvSpPr/>
          <p:nvPr>
            <p:ph idx="4" type="pic"/>
          </p:nvPr>
        </p:nvSpPr>
        <p:spPr>
          <a:xfrm>
            <a:off x="6094414" y="-6349"/>
            <a:ext cx="3046413" cy="3432175"/>
          </a:xfrm>
          <a:prstGeom prst="rect">
            <a:avLst/>
          </a:prstGeom>
          <a:noFill/>
          <a:ln>
            <a:noFill/>
          </a:ln>
        </p:spPr>
      </p:sp>
      <p:sp>
        <p:nvSpPr>
          <p:cNvPr id="1023" name="Google Shape;1023;p200"/>
          <p:cNvSpPr/>
          <p:nvPr>
            <p:ph idx="5" type="pic"/>
          </p:nvPr>
        </p:nvSpPr>
        <p:spPr>
          <a:xfrm>
            <a:off x="9140825" y="3425826"/>
            <a:ext cx="3048000" cy="343217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8_Full Image without Header &amp; Footer">
  <p:cSld name="168_Full Image without Header &amp; Footer">
    <p:spTree>
      <p:nvGrpSpPr>
        <p:cNvPr id="1024" name="Shape 1024"/>
        <p:cNvGrpSpPr/>
        <p:nvPr/>
      </p:nvGrpSpPr>
      <p:grpSpPr>
        <a:xfrm>
          <a:off x="0" y="0"/>
          <a:ext cx="0" cy="0"/>
          <a:chOff x="0" y="0"/>
          <a:chExt cx="0" cy="0"/>
        </a:xfrm>
      </p:grpSpPr>
      <p:sp>
        <p:nvSpPr>
          <p:cNvPr id="1025" name="Google Shape;1025;p201"/>
          <p:cNvSpPr/>
          <p:nvPr>
            <p:ph idx="2" type="pic"/>
          </p:nvPr>
        </p:nvSpPr>
        <p:spPr>
          <a:xfrm>
            <a:off x="3345809" y="0"/>
            <a:ext cx="2696012" cy="2639386"/>
          </a:xfrm>
          <a:prstGeom prst="rect">
            <a:avLst/>
          </a:prstGeom>
          <a:noFill/>
          <a:ln>
            <a:noFill/>
          </a:ln>
        </p:spPr>
      </p:sp>
      <p:sp>
        <p:nvSpPr>
          <p:cNvPr id="1026" name="Google Shape;1026;p201"/>
          <p:cNvSpPr/>
          <p:nvPr>
            <p:ph idx="3" type="pic"/>
          </p:nvPr>
        </p:nvSpPr>
        <p:spPr>
          <a:xfrm>
            <a:off x="6161364" y="-1"/>
            <a:ext cx="2696012" cy="6858000"/>
          </a:xfrm>
          <a:prstGeom prst="rect">
            <a:avLst/>
          </a:prstGeom>
          <a:noFill/>
          <a:ln>
            <a:noFill/>
          </a:ln>
        </p:spPr>
      </p:sp>
      <p:sp>
        <p:nvSpPr>
          <p:cNvPr id="1027" name="Google Shape;1027;p201"/>
          <p:cNvSpPr/>
          <p:nvPr>
            <p:ph idx="4" type="pic"/>
          </p:nvPr>
        </p:nvSpPr>
        <p:spPr>
          <a:xfrm>
            <a:off x="8975347" y="0"/>
            <a:ext cx="3216654"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9_Full Image without Header &amp; Footer">
  <p:cSld name="169_Full Image without Header &amp; Footer">
    <p:spTree>
      <p:nvGrpSpPr>
        <p:cNvPr id="1028" name="Shape 1028"/>
        <p:cNvGrpSpPr/>
        <p:nvPr/>
      </p:nvGrpSpPr>
      <p:grpSpPr>
        <a:xfrm>
          <a:off x="0" y="0"/>
          <a:ext cx="0" cy="0"/>
          <a:chOff x="0" y="0"/>
          <a:chExt cx="0" cy="0"/>
        </a:xfrm>
      </p:grpSpPr>
      <p:sp>
        <p:nvSpPr>
          <p:cNvPr id="1029" name="Google Shape;1029;p202"/>
          <p:cNvSpPr/>
          <p:nvPr>
            <p:ph idx="2" type="pic"/>
          </p:nvPr>
        </p:nvSpPr>
        <p:spPr>
          <a:xfrm>
            <a:off x="9060458" y="3102862"/>
            <a:ext cx="2380431" cy="2380431"/>
          </a:xfrm>
          <a:prstGeom prst="rect">
            <a:avLst/>
          </a:prstGeom>
          <a:noFill/>
          <a:ln>
            <a:noFill/>
          </a:ln>
        </p:spPr>
      </p:sp>
      <p:sp>
        <p:nvSpPr>
          <p:cNvPr id="1030" name="Google Shape;1030;p202"/>
          <p:cNvSpPr/>
          <p:nvPr>
            <p:ph idx="3" type="pic"/>
          </p:nvPr>
        </p:nvSpPr>
        <p:spPr>
          <a:xfrm>
            <a:off x="6291647" y="3102864"/>
            <a:ext cx="2380431" cy="2380431"/>
          </a:xfrm>
          <a:prstGeom prst="rect">
            <a:avLst/>
          </a:prstGeom>
          <a:noFill/>
          <a:ln>
            <a:noFill/>
          </a:ln>
        </p:spPr>
      </p:sp>
      <p:sp>
        <p:nvSpPr>
          <p:cNvPr id="1031" name="Google Shape;1031;p202"/>
          <p:cNvSpPr/>
          <p:nvPr>
            <p:ph idx="4" type="pic"/>
          </p:nvPr>
        </p:nvSpPr>
        <p:spPr>
          <a:xfrm>
            <a:off x="3522835" y="3102863"/>
            <a:ext cx="2380432" cy="2380431"/>
          </a:xfrm>
          <a:prstGeom prst="rect">
            <a:avLst/>
          </a:prstGeom>
          <a:noFill/>
          <a:ln>
            <a:noFill/>
          </a:ln>
        </p:spPr>
      </p:sp>
      <p:sp>
        <p:nvSpPr>
          <p:cNvPr id="1032" name="Google Shape;1032;p202"/>
          <p:cNvSpPr/>
          <p:nvPr>
            <p:ph idx="5" type="pic"/>
          </p:nvPr>
        </p:nvSpPr>
        <p:spPr>
          <a:xfrm>
            <a:off x="754021" y="3102865"/>
            <a:ext cx="2380431" cy="2380432"/>
          </a:xfrm>
          <a:prstGeom prst="rect">
            <a:avLst/>
          </a:prstGeom>
          <a:noFill/>
          <a:ln>
            <a:noFill/>
          </a:ln>
        </p:spPr>
      </p:sp>
      <p:sp>
        <p:nvSpPr>
          <p:cNvPr id="1033" name="Google Shape;1033;p20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64" name="Shape 164"/>
        <p:cNvGrpSpPr/>
        <p:nvPr/>
      </p:nvGrpSpPr>
      <p:grpSpPr>
        <a:xfrm>
          <a:off x="0" y="0"/>
          <a:ext cx="0" cy="0"/>
          <a:chOff x="0" y="0"/>
          <a:chExt cx="0" cy="0"/>
        </a:xfrm>
      </p:grpSpPr>
      <p:pic>
        <p:nvPicPr>
          <p:cNvPr id="165" name="Google Shape;165;p32"/>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66" name="Google Shape;166;p32"/>
          <p:cNvSpPr txBox="1"/>
          <p:nvPr>
            <p:ph idx="1" type="body"/>
          </p:nvPr>
        </p:nvSpPr>
        <p:spPr>
          <a:xfrm>
            <a:off x="2519417" y="1290984"/>
            <a:ext cx="7153168"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2"/>
          <p:cNvSpPr txBox="1"/>
          <p:nvPr>
            <p:ph idx="2" type="body"/>
          </p:nvPr>
        </p:nvSpPr>
        <p:spPr>
          <a:xfrm>
            <a:off x="3929474" y="1068587"/>
            <a:ext cx="4333052" cy="26901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32"/>
          <p:cNvSpPr txBox="1"/>
          <p:nvPr>
            <p:ph idx="3" type="body"/>
          </p:nvPr>
        </p:nvSpPr>
        <p:spPr>
          <a:xfrm>
            <a:off x="914718" y="3674258"/>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32"/>
          <p:cNvSpPr txBox="1"/>
          <p:nvPr>
            <p:ph idx="4" type="body"/>
          </p:nvPr>
        </p:nvSpPr>
        <p:spPr>
          <a:xfrm>
            <a:off x="1035711" y="4419740"/>
            <a:ext cx="1745429"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32"/>
          <p:cNvSpPr txBox="1"/>
          <p:nvPr>
            <p:ph idx="5" type="body"/>
          </p:nvPr>
        </p:nvSpPr>
        <p:spPr>
          <a:xfrm>
            <a:off x="3688741" y="3674258"/>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2"/>
          <p:cNvSpPr txBox="1"/>
          <p:nvPr>
            <p:ph idx="6" type="body"/>
          </p:nvPr>
        </p:nvSpPr>
        <p:spPr>
          <a:xfrm>
            <a:off x="3809734" y="4419740"/>
            <a:ext cx="1745429"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2"/>
          <p:cNvSpPr txBox="1"/>
          <p:nvPr>
            <p:ph idx="7" type="body"/>
          </p:nvPr>
        </p:nvSpPr>
        <p:spPr>
          <a:xfrm>
            <a:off x="6501746" y="3674258"/>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2"/>
          <p:cNvSpPr txBox="1"/>
          <p:nvPr>
            <p:ph idx="8" type="body"/>
          </p:nvPr>
        </p:nvSpPr>
        <p:spPr>
          <a:xfrm>
            <a:off x="6622739" y="4419740"/>
            <a:ext cx="1745429"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32"/>
          <p:cNvSpPr txBox="1"/>
          <p:nvPr>
            <p:ph idx="9" type="body"/>
          </p:nvPr>
        </p:nvSpPr>
        <p:spPr>
          <a:xfrm>
            <a:off x="9274183" y="3674258"/>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32"/>
          <p:cNvSpPr txBox="1"/>
          <p:nvPr>
            <p:ph idx="13" type="body"/>
          </p:nvPr>
        </p:nvSpPr>
        <p:spPr>
          <a:xfrm>
            <a:off x="9395176" y="4419740"/>
            <a:ext cx="1745429"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Full Image without Header &amp; Footer">
  <p:cSld name="40_Full Image without Header &amp; Footer">
    <p:spTree>
      <p:nvGrpSpPr>
        <p:cNvPr id="1034" name="Shape 1034"/>
        <p:cNvGrpSpPr/>
        <p:nvPr/>
      </p:nvGrpSpPr>
      <p:grpSpPr>
        <a:xfrm>
          <a:off x="0" y="0"/>
          <a:ext cx="0" cy="0"/>
          <a:chOff x="0" y="0"/>
          <a:chExt cx="0" cy="0"/>
        </a:xfrm>
      </p:grpSpPr>
      <p:sp>
        <p:nvSpPr>
          <p:cNvPr id="1035" name="Google Shape;1035;p203"/>
          <p:cNvSpPr txBox="1"/>
          <p:nvPr>
            <p:ph type="title"/>
          </p:nvPr>
        </p:nvSpPr>
        <p:spPr>
          <a:xfrm>
            <a:off x="523193" y="359617"/>
            <a:ext cx="10515600" cy="6054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500"/>
              <a:buFont typeface="Arial Black"/>
              <a:buNone/>
              <a:defRPr sz="3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8_Full Image without Header &amp; Footer">
  <p:cSld name="188_Full Image without Header &amp; Footer">
    <p:spTree>
      <p:nvGrpSpPr>
        <p:cNvPr id="1036" name="Shape 1036"/>
        <p:cNvGrpSpPr/>
        <p:nvPr/>
      </p:nvGrpSpPr>
      <p:grpSpPr>
        <a:xfrm>
          <a:off x="0" y="0"/>
          <a:ext cx="0" cy="0"/>
          <a:chOff x="0" y="0"/>
          <a:chExt cx="0" cy="0"/>
        </a:xfrm>
      </p:grpSpPr>
      <p:sp>
        <p:nvSpPr>
          <p:cNvPr id="1037" name="Google Shape;1037;p204"/>
          <p:cNvSpPr/>
          <p:nvPr>
            <p:ph idx="2" type="pic"/>
          </p:nvPr>
        </p:nvSpPr>
        <p:spPr>
          <a:xfrm>
            <a:off x="1230473" y="1967022"/>
            <a:ext cx="1659636" cy="1659636"/>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 name="Shape 18"/>
        <p:cNvGrpSpPr/>
        <p:nvPr/>
      </p:nvGrpSpPr>
      <p:grpSpPr>
        <a:xfrm>
          <a:off x="0" y="0"/>
          <a:ext cx="0" cy="0"/>
          <a:chOff x="0" y="0"/>
          <a:chExt cx="0" cy="0"/>
        </a:xfrm>
      </p:grpSpPr>
      <p:pic>
        <p:nvPicPr>
          <p:cNvPr id="19" name="Google Shape;19;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 name="Google Shape;20;p15"/>
          <p:cNvSpPr txBox="1"/>
          <p:nvPr>
            <p:ph type="title"/>
          </p:nvPr>
        </p:nvSpPr>
        <p:spPr>
          <a:xfrm>
            <a:off x="638504" y="3036005"/>
            <a:ext cx="4509155" cy="125319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800"/>
              <a:buFont typeface="Raleway"/>
              <a:buNone/>
              <a:defRPr b="1" sz="2800">
                <a:solidFill>
                  <a:schemeClr val="lt1"/>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 type="body"/>
          </p:nvPr>
        </p:nvSpPr>
        <p:spPr>
          <a:xfrm>
            <a:off x="638504" y="4554145"/>
            <a:ext cx="4009534" cy="14262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latin typeface="Raleway Light"/>
                <a:ea typeface="Raleway Light"/>
                <a:cs typeface="Raleway Light"/>
                <a:sym typeface="Raleway Light"/>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76" name="Shape 176"/>
        <p:cNvGrpSpPr/>
        <p:nvPr/>
      </p:nvGrpSpPr>
      <p:grpSpPr>
        <a:xfrm>
          <a:off x="0" y="0"/>
          <a:ext cx="0" cy="0"/>
          <a:chOff x="0" y="0"/>
          <a:chExt cx="0" cy="0"/>
        </a:xfrm>
      </p:grpSpPr>
      <p:pic>
        <p:nvPicPr>
          <p:cNvPr id="177" name="Google Shape;177;p33"/>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178" name="Google Shape;178;p33"/>
          <p:cNvSpPr/>
          <p:nvPr>
            <p:ph idx="2" type="pic"/>
          </p:nvPr>
        </p:nvSpPr>
        <p:spPr>
          <a:xfrm>
            <a:off x="7107811" y="640613"/>
            <a:ext cx="4449452" cy="5585258"/>
          </a:xfrm>
          <a:prstGeom prst="roundRect">
            <a:avLst>
              <a:gd fmla="val 5800" name="adj"/>
            </a:avLst>
          </a:prstGeom>
          <a:noFill/>
          <a:ln>
            <a:noFill/>
          </a:ln>
        </p:spPr>
      </p:sp>
      <p:sp>
        <p:nvSpPr>
          <p:cNvPr id="179" name="Google Shape;179;p33"/>
          <p:cNvSpPr txBox="1"/>
          <p:nvPr>
            <p:ph idx="1" type="body"/>
          </p:nvPr>
        </p:nvSpPr>
        <p:spPr>
          <a:xfrm>
            <a:off x="1184356" y="2687536"/>
            <a:ext cx="4145968" cy="1089529"/>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3600"/>
              <a:buNone/>
              <a:defRPr b="1" sz="3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33"/>
          <p:cNvSpPr txBox="1"/>
          <p:nvPr>
            <p:ph idx="3" type="body"/>
          </p:nvPr>
        </p:nvSpPr>
        <p:spPr>
          <a:xfrm>
            <a:off x="1230123" y="4664565"/>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33"/>
          <p:cNvSpPr txBox="1"/>
          <p:nvPr>
            <p:ph idx="4" type="body"/>
          </p:nvPr>
        </p:nvSpPr>
        <p:spPr>
          <a:xfrm>
            <a:off x="1230123" y="4446774"/>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182" name="Shape 182"/>
        <p:cNvGrpSpPr/>
        <p:nvPr/>
      </p:nvGrpSpPr>
      <p:grpSpPr>
        <a:xfrm>
          <a:off x="0" y="0"/>
          <a:ext cx="0" cy="0"/>
          <a:chOff x="0" y="0"/>
          <a:chExt cx="0" cy="0"/>
        </a:xfrm>
      </p:grpSpPr>
      <p:pic>
        <p:nvPicPr>
          <p:cNvPr id="183" name="Google Shape;183;p34"/>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184" name="Google Shape;184;p34"/>
          <p:cNvSpPr txBox="1"/>
          <p:nvPr/>
        </p:nvSpPr>
        <p:spPr>
          <a:xfrm>
            <a:off x="1140644" y="396929"/>
            <a:ext cx="9907570" cy="734717"/>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087E87"/>
              </a:buClr>
              <a:buSzPts val="2800"/>
              <a:buFont typeface="Raleway"/>
              <a:buNone/>
            </a:pPr>
            <a:r>
              <a:rPr b="1" i="0" lang="en-US" sz="2800" u="none" cap="none" strike="noStrike">
                <a:solidFill>
                  <a:srgbClr val="087E87"/>
                </a:solidFill>
                <a:latin typeface="Raleway"/>
                <a:ea typeface="Raleway"/>
                <a:cs typeface="Raleway"/>
                <a:sym typeface="Raleway"/>
              </a:rPr>
              <a:t>Lorem Ipsum Dolor Sit Amet</a:t>
            </a:r>
            <a:endParaRPr b="1" i="0" sz="2800" u="none" cap="none" strike="noStrike">
              <a:solidFill>
                <a:srgbClr val="087E87"/>
              </a:solidFill>
              <a:latin typeface="Raleway"/>
              <a:ea typeface="Raleway"/>
              <a:cs typeface="Raleway"/>
              <a:sym typeface="Raleway"/>
            </a:endParaRPr>
          </a:p>
        </p:txBody>
      </p:sp>
      <p:sp>
        <p:nvSpPr>
          <p:cNvPr id="185" name="Google Shape;185;p34"/>
          <p:cNvSpPr txBox="1"/>
          <p:nvPr>
            <p:ph idx="1" type="body"/>
          </p:nvPr>
        </p:nvSpPr>
        <p:spPr>
          <a:xfrm>
            <a:off x="9337176" y="3273148"/>
            <a:ext cx="1843370"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4"/>
          <p:cNvSpPr txBox="1"/>
          <p:nvPr>
            <p:ph idx="2" type="body"/>
          </p:nvPr>
        </p:nvSpPr>
        <p:spPr>
          <a:xfrm>
            <a:off x="6554219" y="3273148"/>
            <a:ext cx="1843370"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1"/>
              </a:buClr>
              <a:buSzPts val="1600"/>
              <a:buNone/>
              <a:defRPr b="1" sz="1600">
                <a:solidFill>
                  <a:schemeClr val="accen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4"/>
          <p:cNvSpPr txBox="1"/>
          <p:nvPr>
            <p:ph idx="3" type="body"/>
          </p:nvPr>
        </p:nvSpPr>
        <p:spPr>
          <a:xfrm>
            <a:off x="3779215" y="3273148"/>
            <a:ext cx="1843370"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4"/>
              </a:buClr>
              <a:buSzPts val="1600"/>
              <a:buNone/>
              <a:defRPr b="1" sz="1600">
                <a:solidFill>
                  <a:schemeClr val="accent4"/>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4"/>
          <p:cNvSpPr txBox="1"/>
          <p:nvPr>
            <p:ph idx="4" type="body"/>
          </p:nvPr>
        </p:nvSpPr>
        <p:spPr>
          <a:xfrm>
            <a:off x="1011454" y="3273148"/>
            <a:ext cx="1843370"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4"/>
          <p:cNvSpPr txBox="1"/>
          <p:nvPr>
            <p:ph idx="5" type="body"/>
          </p:nvPr>
        </p:nvSpPr>
        <p:spPr>
          <a:xfrm>
            <a:off x="803430" y="3981317"/>
            <a:ext cx="2270713" cy="1605568"/>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4"/>
          <p:cNvSpPr txBox="1"/>
          <p:nvPr>
            <p:ph idx="6" type="body"/>
          </p:nvPr>
        </p:nvSpPr>
        <p:spPr>
          <a:xfrm>
            <a:off x="3565543" y="3981317"/>
            <a:ext cx="2270713" cy="1605568"/>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4"/>
          <p:cNvSpPr txBox="1"/>
          <p:nvPr>
            <p:ph idx="7" type="body"/>
          </p:nvPr>
        </p:nvSpPr>
        <p:spPr>
          <a:xfrm>
            <a:off x="6341700" y="3981317"/>
            <a:ext cx="2270713" cy="1605568"/>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34"/>
          <p:cNvSpPr txBox="1"/>
          <p:nvPr>
            <p:ph idx="8" type="body"/>
          </p:nvPr>
        </p:nvSpPr>
        <p:spPr>
          <a:xfrm>
            <a:off x="9117857" y="3981317"/>
            <a:ext cx="2270713" cy="1605568"/>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93" name="Shape 193"/>
        <p:cNvGrpSpPr/>
        <p:nvPr/>
      </p:nvGrpSpPr>
      <p:grpSpPr>
        <a:xfrm>
          <a:off x="0" y="0"/>
          <a:ext cx="0" cy="0"/>
          <a:chOff x="0" y="0"/>
          <a:chExt cx="0" cy="0"/>
        </a:xfrm>
      </p:grpSpPr>
      <p:pic>
        <p:nvPicPr>
          <p:cNvPr id="194" name="Google Shape;194;p35"/>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95" name="Google Shape;195;p35"/>
          <p:cNvSpPr/>
          <p:nvPr>
            <p:ph idx="2" type="pic"/>
          </p:nvPr>
        </p:nvSpPr>
        <p:spPr>
          <a:xfrm>
            <a:off x="631596" y="631596"/>
            <a:ext cx="4449451" cy="6226404"/>
          </a:xfrm>
          <a:prstGeom prst="round2SameRect">
            <a:avLst>
              <a:gd fmla="val 3853" name="adj1"/>
              <a:gd fmla="val 0" name="adj2"/>
            </a:avLst>
          </a:prstGeom>
          <a:noFill/>
          <a:ln>
            <a:noFill/>
          </a:ln>
        </p:spPr>
      </p:sp>
      <p:sp>
        <p:nvSpPr>
          <p:cNvPr id="196" name="Google Shape;196;p35"/>
          <p:cNvSpPr txBox="1"/>
          <p:nvPr>
            <p:ph idx="1" type="body"/>
          </p:nvPr>
        </p:nvSpPr>
        <p:spPr>
          <a:xfrm>
            <a:off x="6111900" y="533374"/>
            <a:ext cx="4678019" cy="1089529"/>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3600"/>
              <a:buNone/>
              <a:defRPr b="1" sz="3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5"/>
          <p:cNvSpPr txBox="1"/>
          <p:nvPr>
            <p:ph idx="3" type="body"/>
          </p:nvPr>
        </p:nvSpPr>
        <p:spPr>
          <a:xfrm>
            <a:off x="6154616" y="3845997"/>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35"/>
          <p:cNvSpPr txBox="1"/>
          <p:nvPr>
            <p:ph idx="4" type="body"/>
          </p:nvPr>
        </p:nvSpPr>
        <p:spPr>
          <a:xfrm>
            <a:off x="6154616" y="3628206"/>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199" name="Shape 199"/>
        <p:cNvGrpSpPr/>
        <p:nvPr/>
      </p:nvGrpSpPr>
      <p:grpSpPr>
        <a:xfrm>
          <a:off x="0" y="0"/>
          <a:ext cx="0" cy="0"/>
          <a:chOff x="0" y="0"/>
          <a:chExt cx="0" cy="0"/>
        </a:xfrm>
      </p:grpSpPr>
      <p:pic>
        <p:nvPicPr>
          <p:cNvPr id="200" name="Google Shape;200;p36"/>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201" name="Google Shape;201;p36"/>
          <p:cNvSpPr/>
          <p:nvPr>
            <p:ph idx="2" type="pic"/>
          </p:nvPr>
        </p:nvSpPr>
        <p:spPr>
          <a:xfrm>
            <a:off x="7744570" y="0"/>
            <a:ext cx="4447430" cy="6858000"/>
          </a:xfrm>
          <a:prstGeom prst="roundRect">
            <a:avLst>
              <a:gd fmla="val 0" name="adj"/>
            </a:avLst>
          </a:prstGeom>
          <a:noFill/>
          <a:ln>
            <a:noFill/>
          </a:ln>
        </p:spPr>
      </p:sp>
      <p:sp>
        <p:nvSpPr>
          <p:cNvPr id="202" name="Google Shape;202;p36"/>
          <p:cNvSpPr txBox="1"/>
          <p:nvPr>
            <p:ph idx="1" type="body"/>
          </p:nvPr>
        </p:nvSpPr>
        <p:spPr>
          <a:xfrm rot="-5400000">
            <a:off x="-2257968" y="3188934"/>
            <a:ext cx="5814645"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36"/>
          <p:cNvSpPr txBox="1"/>
          <p:nvPr>
            <p:ph idx="3" type="body"/>
          </p:nvPr>
        </p:nvSpPr>
        <p:spPr>
          <a:xfrm>
            <a:off x="2364898" y="2854629"/>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36"/>
          <p:cNvSpPr txBox="1"/>
          <p:nvPr>
            <p:ph idx="4" type="body"/>
          </p:nvPr>
        </p:nvSpPr>
        <p:spPr>
          <a:xfrm>
            <a:off x="2364898" y="2636838"/>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05" name="Shape 205"/>
        <p:cNvGrpSpPr/>
        <p:nvPr/>
      </p:nvGrpSpPr>
      <p:grpSpPr>
        <a:xfrm>
          <a:off x="0" y="0"/>
          <a:ext cx="0" cy="0"/>
          <a:chOff x="0" y="0"/>
          <a:chExt cx="0" cy="0"/>
        </a:xfrm>
      </p:grpSpPr>
      <p:pic>
        <p:nvPicPr>
          <p:cNvPr id="206" name="Google Shape;206;p37"/>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207" name="Google Shape;207;p37"/>
          <p:cNvSpPr/>
          <p:nvPr>
            <p:ph idx="2" type="pic"/>
          </p:nvPr>
        </p:nvSpPr>
        <p:spPr>
          <a:xfrm>
            <a:off x="7935402" y="1256840"/>
            <a:ext cx="3184539" cy="3172037"/>
          </a:xfrm>
          <a:prstGeom prst="roundRect">
            <a:avLst>
              <a:gd fmla="val 5800" name="adj"/>
            </a:avLst>
          </a:prstGeom>
          <a:noFill/>
          <a:ln>
            <a:noFill/>
          </a:ln>
        </p:spPr>
      </p:sp>
      <p:sp>
        <p:nvSpPr>
          <p:cNvPr id="208" name="Google Shape;208;p37"/>
          <p:cNvSpPr txBox="1"/>
          <p:nvPr>
            <p:ph idx="1" type="body"/>
          </p:nvPr>
        </p:nvSpPr>
        <p:spPr>
          <a:xfrm>
            <a:off x="946412" y="2854629"/>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37"/>
          <p:cNvSpPr txBox="1"/>
          <p:nvPr>
            <p:ph idx="3" type="body"/>
          </p:nvPr>
        </p:nvSpPr>
        <p:spPr>
          <a:xfrm>
            <a:off x="946412" y="2636838"/>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37"/>
          <p:cNvSpPr txBox="1"/>
          <p:nvPr>
            <p:ph idx="4" type="body"/>
          </p:nvPr>
        </p:nvSpPr>
        <p:spPr>
          <a:xfrm>
            <a:off x="8569569" y="4671748"/>
            <a:ext cx="1927210" cy="3313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37"/>
          <p:cNvSpPr txBox="1"/>
          <p:nvPr>
            <p:ph idx="5" type="body"/>
          </p:nvPr>
        </p:nvSpPr>
        <p:spPr>
          <a:xfrm>
            <a:off x="8437252" y="4877016"/>
            <a:ext cx="2197835" cy="142355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212" name="Shape 212"/>
        <p:cNvGrpSpPr/>
        <p:nvPr/>
      </p:nvGrpSpPr>
      <p:grpSpPr>
        <a:xfrm>
          <a:off x="0" y="0"/>
          <a:ext cx="0" cy="0"/>
          <a:chOff x="0" y="0"/>
          <a:chExt cx="0" cy="0"/>
        </a:xfrm>
      </p:grpSpPr>
      <p:pic>
        <p:nvPicPr>
          <p:cNvPr id="213" name="Google Shape;213;p38"/>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214" name="Google Shape;214;p38"/>
          <p:cNvSpPr txBox="1"/>
          <p:nvPr>
            <p:ph idx="1" type="body"/>
          </p:nvPr>
        </p:nvSpPr>
        <p:spPr>
          <a:xfrm>
            <a:off x="1173895" y="2452948"/>
            <a:ext cx="10333337" cy="2465380"/>
          </a:xfrm>
          <a:prstGeom prst="rect">
            <a:avLst/>
          </a:prstGeom>
          <a:noFill/>
          <a:ln>
            <a:noFill/>
          </a:ln>
        </p:spPr>
        <p:txBody>
          <a:bodyPr anchorCtr="0" anchor="t" bIns="45700" lIns="91425" spcFirstLastPara="1" rIns="91425" wrap="square" tIns="45700">
            <a:normAutofit/>
          </a:bodyPr>
          <a:lstStyle>
            <a:lvl1pPr indent="-228600" lvl="0" marL="457200" algn="l">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38"/>
          <p:cNvSpPr txBox="1"/>
          <p:nvPr>
            <p:ph idx="2" type="body"/>
          </p:nvPr>
        </p:nvSpPr>
        <p:spPr>
          <a:xfrm>
            <a:off x="1173895" y="2198840"/>
            <a:ext cx="4632251"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16" name="Shape 216"/>
        <p:cNvGrpSpPr/>
        <p:nvPr/>
      </p:nvGrpSpPr>
      <p:grpSpPr>
        <a:xfrm>
          <a:off x="0" y="0"/>
          <a:ext cx="0" cy="0"/>
          <a:chOff x="0" y="0"/>
          <a:chExt cx="0" cy="0"/>
        </a:xfrm>
      </p:grpSpPr>
      <p:pic>
        <p:nvPicPr>
          <p:cNvPr id="217" name="Google Shape;217;p39"/>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218" name="Google Shape;218;p39"/>
          <p:cNvSpPr/>
          <p:nvPr>
            <p:ph idx="2" type="pic"/>
          </p:nvPr>
        </p:nvSpPr>
        <p:spPr>
          <a:xfrm>
            <a:off x="635449" y="1197204"/>
            <a:ext cx="4449452" cy="4456173"/>
          </a:xfrm>
          <a:prstGeom prst="roundRect">
            <a:avLst>
              <a:gd fmla="val 2899" name="adj"/>
            </a:avLst>
          </a:prstGeom>
          <a:noFill/>
          <a:ln>
            <a:noFill/>
          </a:ln>
        </p:spPr>
      </p:sp>
      <p:sp>
        <p:nvSpPr>
          <p:cNvPr id="219" name="Google Shape;219;p39"/>
          <p:cNvSpPr txBox="1"/>
          <p:nvPr>
            <p:ph idx="1" type="body"/>
          </p:nvPr>
        </p:nvSpPr>
        <p:spPr>
          <a:xfrm>
            <a:off x="6431053" y="1362376"/>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39"/>
          <p:cNvSpPr txBox="1"/>
          <p:nvPr>
            <p:ph idx="3" type="body"/>
          </p:nvPr>
        </p:nvSpPr>
        <p:spPr>
          <a:xfrm>
            <a:off x="6431053" y="1144585"/>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39"/>
          <p:cNvSpPr txBox="1"/>
          <p:nvPr>
            <p:ph idx="4" type="body"/>
          </p:nvPr>
        </p:nvSpPr>
        <p:spPr>
          <a:xfrm>
            <a:off x="6520070" y="5191711"/>
            <a:ext cx="1264257" cy="461665"/>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accent1"/>
              </a:buClr>
              <a:buSzPts val="1200"/>
              <a:buNone/>
              <a:defRPr b="1" sz="1200">
                <a:solidFill>
                  <a:schemeClr val="accen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39"/>
          <p:cNvSpPr txBox="1"/>
          <p:nvPr>
            <p:ph idx="5" type="body"/>
          </p:nvPr>
        </p:nvSpPr>
        <p:spPr>
          <a:xfrm>
            <a:off x="8150087" y="5191711"/>
            <a:ext cx="1264257" cy="461665"/>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accent1"/>
              </a:buClr>
              <a:buSzPts val="1200"/>
              <a:buNone/>
              <a:defRPr b="1" sz="1200">
                <a:solidFill>
                  <a:schemeClr val="accen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39"/>
          <p:cNvSpPr txBox="1"/>
          <p:nvPr>
            <p:ph idx="6" type="body"/>
          </p:nvPr>
        </p:nvSpPr>
        <p:spPr>
          <a:xfrm>
            <a:off x="9772152" y="5191711"/>
            <a:ext cx="1264257" cy="461665"/>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accent1"/>
              </a:buClr>
              <a:buSzPts val="1200"/>
              <a:buNone/>
              <a:defRPr b="1" sz="1200">
                <a:solidFill>
                  <a:schemeClr val="accen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224" name="Shape 224"/>
        <p:cNvGrpSpPr/>
        <p:nvPr/>
      </p:nvGrpSpPr>
      <p:grpSpPr>
        <a:xfrm>
          <a:off x="0" y="0"/>
          <a:ext cx="0" cy="0"/>
          <a:chOff x="0" y="0"/>
          <a:chExt cx="0" cy="0"/>
        </a:xfrm>
      </p:grpSpPr>
      <p:pic>
        <p:nvPicPr>
          <p:cNvPr id="225" name="Google Shape;225;p40"/>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226" name="Google Shape;226;p40"/>
          <p:cNvSpPr/>
          <p:nvPr>
            <p:ph idx="2" type="pic"/>
          </p:nvPr>
        </p:nvSpPr>
        <p:spPr>
          <a:xfrm>
            <a:off x="639461" y="4504947"/>
            <a:ext cx="6516714" cy="1712973"/>
          </a:xfrm>
          <a:prstGeom prst="roundRect">
            <a:avLst>
              <a:gd fmla="val 5800" name="adj"/>
            </a:avLst>
          </a:prstGeom>
          <a:noFill/>
          <a:ln>
            <a:noFill/>
          </a:ln>
        </p:spPr>
      </p:sp>
      <p:sp>
        <p:nvSpPr>
          <p:cNvPr id="227" name="Google Shape;227;p40"/>
          <p:cNvSpPr/>
          <p:nvPr>
            <p:ph idx="3" type="pic"/>
          </p:nvPr>
        </p:nvSpPr>
        <p:spPr>
          <a:xfrm>
            <a:off x="639461" y="640613"/>
            <a:ext cx="6516714" cy="1712973"/>
          </a:xfrm>
          <a:prstGeom prst="roundRect">
            <a:avLst>
              <a:gd fmla="val 5800" name="adj"/>
            </a:avLst>
          </a:prstGeom>
          <a:noFill/>
          <a:ln>
            <a:noFill/>
          </a:ln>
        </p:spPr>
      </p:sp>
      <p:sp>
        <p:nvSpPr>
          <p:cNvPr id="228" name="Google Shape;228;p40"/>
          <p:cNvSpPr/>
          <p:nvPr>
            <p:ph idx="4" type="pic"/>
          </p:nvPr>
        </p:nvSpPr>
        <p:spPr>
          <a:xfrm>
            <a:off x="639461" y="2564829"/>
            <a:ext cx="6516714" cy="1712973"/>
          </a:xfrm>
          <a:prstGeom prst="roundRect">
            <a:avLst>
              <a:gd fmla="val 5800" name="adj"/>
            </a:avLst>
          </a:prstGeom>
          <a:noFill/>
          <a:ln>
            <a:noFill/>
          </a:ln>
        </p:spPr>
      </p:sp>
      <p:sp>
        <p:nvSpPr>
          <p:cNvPr id="229" name="Google Shape;229;p40"/>
          <p:cNvSpPr txBox="1"/>
          <p:nvPr>
            <p:ph idx="1" type="body"/>
          </p:nvPr>
        </p:nvSpPr>
        <p:spPr>
          <a:xfrm>
            <a:off x="7901533" y="1356667"/>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40"/>
          <p:cNvSpPr txBox="1"/>
          <p:nvPr>
            <p:ph idx="5" type="body"/>
          </p:nvPr>
        </p:nvSpPr>
        <p:spPr>
          <a:xfrm>
            <a:off x="7901533" y="1550862"/>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40"/>
          <p:cNvSpPr txBox="1"/>
          <p:nvPr>
            <p:ph idx="6" type="body"/>
          </p:nvPr>
        </p:nvSpPr>
        <p:spPr>
          <a:xfrm>
            <a:off x="7901533" y="2412468"/>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40"/>
          <p:cNvSpPr txBox="1"/>
          <p:nvPr>
            <p:ph idx="7" type="body"/>
          </p:nvPr>
        </p:nvSpPr>
        <p:spPr>
          <a:xfrm>
            <a:off x="7901533" y="2606663"/>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40"/>
          <p:cNvSpPr txBox="1"/>
          <p:nvPr>
            <p:ph idx="8" type="body"/>
          </p:nvPr>
        </p:nvSpPr>
        <p:spPr>
          <a:xfrm>
            <a:off x="7901533" y="3491891"/>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40"/>
          <p:cNvSpPr txBox="1"/>
          <p:nvPr>
            <p:ph idx="9" type="body"/>
          </p:nvPr>
        </p:nvSpPr>
        <p:spPr>
          <a:xfrm>
            <a:off x="7901533" y="3686086"/>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40"/>
          <p:cNvSpPr txBox="1"/>
          <p:nvPr>
            <p:ph idx="13" type="body"/>
          </p:nvPr>
        </p:nvSpPr>
        <p:spPr>
          <a:xfrm>
            <a:off x="7901533" y="4547692"/>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40"/>
          <p:cNvSpPr txBox="1"/>
          <p:nvPr>
            <p:ph idx="14" type="body"/>
          </p:nvPr>
        </p:nvSpPr>
        <p:spPr>
          <a:xfrm>
            <a:off x="7901533" y="4741887"/>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237" name="Shape 237"/>
        <p:cNvGrpSpPr/>
        <p:nvPr/>
      </p:nvGrpSpPr>
      <p:grpSpPr>
        <a:xfrm>
          <a:off x="0" y="0"/>
          <a:ext cx="0" cy="0"/>
          <a:chOff x="0" y="0"/>
          <a:chExt cx="0" cy="0"/>
        </a:xfrm>
      </p:grpSpPr>
      <p:pic>
        <p:nvPicPr>
          <p:cNvPr id="238" name="Google Shape;238;p41"/>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239" name="Google Shape;239;p41"/>
          <p:cNvSpPr/>
          <p:nvPr>
            <p:ph idx="2" type="pic"/>
          </p:nvPr>
        </p:nvSpPr>
        <p:spPr>
          <a:xfrm>
            <a:off x="6666636" y="631596"/>
            <a:ext cx="4886609" cy="6226404"/>
          </a:xfrm>
          <a:prstGeom prst="round2SameRect">
            <a:avLst>
              <a:gd fmla="val 3238" name="adj1"/>
              <a:gd fmla="val 0" name="adj2"/>
            </a:avLst>
          </a:prstGeom>
          <a:noFill/>
          <a:ln>
            <a:noFill/>
          </a:ln>
        </p:spPr>
      </p:sp>
      <p:sp>
        <p:nvSpPr>
          <p:cNvPr id="240" name="Google Shape;240;p41"/>
          <p:cNvSpPr txBox="1"/>
          <p:nvPr>
            <p:ph idx="1" type="body"/>
          </p:nvPr>
        </p:nvSpPr>
        <p:spPr>
          <a:xfrm>
            <a:off x="683366" y="2854629"/>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41"/>
          <p:cNvSpPr txBox="1"/>
          <p:nvPr>
            <p:ph idx="3" type="body"/>
          </p:nvPr>
        </p:nvSpPr>
        <p:spPr>
          <a:xfrm>
            <a:off x="683366" y="2636838"/>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242" name="Shape 242"/>
        <p:cNvGrpSpPr/>
        <p:nvPr/>
      </p:nvGrpSpPr>
      <p:grpSpPr>
        <a:xfrm>
          <a:off x="0" y="0"/>
          <a:ext cx="0" cy="0"/>
          <a:chOff x="0" y="0"/>
          <a:chExt cx="0" cy="0"/>
        </a:xfrm>
      </p:grpSpPr>
      <p:pic>
        <p:nvPicPr>
          <p:cNvPr id="243" name="Google Shape;243;p42"/>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244" name="Google Shape;244;p42"/>
          <p:cNvSpPr/>
          <p:nvPr>
            <p:ph idx="2" type="pic"/>
          </p:nvPr>
        </p:nvSpPr>
        <p:spPr>
          <a:xfrm>
            <a:off x="0" y="0"/>
            <a:ext cx="12192000" cy="3429000"/>
          </a:xfrm>
          <a:prstGeom prst="roundRect">
            <a:avLst>
              <a:gd fmla="val 0" name="adj"/>
            </a:avLst>
          </a:prstGeom>
          <a:noFill/>
          <a:ln>
            <a:noFill/>
          </a:ln>
        </p:spPr>
      </p:sp>
      <p:sp>
        <p:nvSpPr>
          <p:cNvPr id="245" name="Google Shape;245;p42"/>
          <p:cNvSpPr txBox="1"/>
          <p:nvPr>
            <p:ph idx="1" type="body"/>
          </p:nvPr>
        </p:nvSpPr>
        <p:spPr>
          <a:xfrm>
            <a:off x="6656970" y="4190640"/>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42"/>
          <p:cNvSpPr txBox="1"/>
          <p:nvPr>
            <p:ph idx="3" type="body"/>
          </p:nvPr>
        </p:nvSpPr>
        <p:spPr>
          <a:xfrm>
            <a:off x="6656970" y="4384835"/>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42"/>
          <p:cNvSpPr txBox="1"/>
          <p:nvPr>
            <p:ph idx="4" type="body"/>
          </p:nvPr>
        </p:nvSpPr>
        <p:spPr>
          <a:xfrm>
            <a:off x="6656970" y="5246441"/>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42"/>
          <p:cNvSpPr txBox="1"/>
          <p:nvPr>
            <p:ph idx="5" type="body"/>
          </p:nvPr>
        </p:nvSpPr>
        <p:spPr>
          <a:xfrm>
            <a:off x="6656970" y="5440636"/>
            <a:ext cx="3081120" cy="7402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42"/>
          <p:cNvSpPr txBox="1"/>
          <p:nvPr>
            <p:ph idx="6" type="body"/>
          </p:nvPr>
        </p:nvSpPr>
        <p:spPr>
          <a:xfrm>
            <a:off x="508187" y="4639864"/>
            <a:ext cx="3582681" cy="1089529"/>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3600"/>
              <a:buNone/>
              <a:defRPr b="1" sz="3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24" name="Google Shape;24;p16"/>
          <p:cNvSpPr txBox="1"/>
          <p:nvPr>
            <p:ph type="title"/>
          </p:nvPr>
        </p:nvSpPr>
        <p:spPr>
          <a:xfrm>
            <a:off x="638504" y="3036005"/>
            <a:ext cx="4509155" cy="125319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800"/>
              <a:buFont typeface="Raleway"/>
              <a:buNone/>
              <a:defRPr b="1" sz="2800">
                <a:solidFill>
                  <a:schemeClr val="lt1"/>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 type="body"/>
          </p:nvPr>
        </p:nvSpPr>
        <p:spPr>
          <a:xfrm>
            <a:off x="638504" y="4554145"/>
            <a:ext cx="4009534" cy="14262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latin typeface="Raleway Light"/>
                <a:ea typeface="Raleway Light"/>
                <a:cs typeface="Raleway Light"/>
                <a:sym typeface="Raleway Light"/>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250" name="Shape 250"/>
        <p:cNvGrpSpPr/>
        <p:nvPr/>
      </p:nvGrpSpPr>
      <p:grpSpPr>
        <a:xfrm>
          <a:off x="0" y="0"/>
          <a:ext cx="0" cy="0"/>
          <a:chOff x="0" y="0"/>
          <a:chExt cx="0" cy="0"/>
        </a:xfrm>
      </p:grpSpPr>
      <p:pic>
        <p:nvPicPr>
          <p:cNvPr id="251" name="Google Shape;251;p43"/>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252" name="Google Shape;252;p43"/>
          <p:cNvSpPr txBox="1"/>
          <p:nvPr>
            <p:ph idx="1" type="body"/>
          </p:nvPr>
        </p:nvSpPr>
        <p:spPr>
          <a:xfrm>
            <a:off x="5933954" y="1340960"/>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43"/>
          <p:cNvSpPr txBox="1"/>
          <p:nvPr>
            <p:ph idx="2" type="body"/>
          </p:nvPr>
        </p:nvSpPr>
        <p:spPr>
          <a:xfrm>
            <a:off x="5933953" y="1535155"/>
            <a:ext cx="4698603" cy="52322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43"/>
          <p:cNvSpPr txBox="1"/>
          <p:nvPr>
            <p:ph idx="3" type="body"/>
          </p:nvPr>
        </p:nvSpPr>
        <p:spPr>
          <a:xfrm>
            <a:off x="5933954" y="2196783"/>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43"/>
          <p:cNvSpPr txBox="1"/>
          <p:nvPr>
            <p:ph idx="4" type="body"/>
          </p:nvPr>
        </p:nvSpPr>
        <p:spPr>
          <a:xfrm>
            <a:off x="5933953" y="2390978"/>
            <a:ext cx="4698603" cy="52322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43"/>
          <p:cNvSpPr txBox="1"/>
          <p:nvPr>
            <p:ph idx="5" type="body"/>
          </p:nvPr>
        </p:nvSpPr>
        <p:spPr>
          <a:xfrm>
            <a:off x="5933954" y="3052606"/>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43"/>
          <p:cNvSpPr txBox="1"/>
          <p:nvPr>
            <p:ph idx="6" type="body"/>
          </p:nvPr>
        </p:nvSpPr>
        <p:spPr>
          <a:xfrm>
            <a:off x="5933953" y="3246801"/>
            <a:ext cx="4698603" cy="52322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43"/>
          <p:cNvSpPr txBox="1"/>
          <p:nvPr>
            <p:ph idx="7" type="body"/>
          </p:nvPr>
        </p:nvSpPr>
        <p:spPr>
          <a:xfrm>
            <a:off x="5933954" y="3908429"/>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43"/>
          <p:cNvSpPr txBox="1"/>
          <p:nvPr>
            <p:ph idx="8" type="body"/>
          </p:nvPr>
        </p:nvSpPr>
        <p:spPr>
          <a:xfrm>
            <a:off x="5933953" y="4102624"/>
            <a:ext cx="4698603" cy="52322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43"/>
          <p:cNvSpPr txBox="1"/>
          <p:nvPr>
            <p:ph idx="9" type="body"/>
          </p:nvPr>
        </p:nvSpPr>
        <p:spPr>
          <a:xfrm>
            <a:off x="5933954" y="4764251"/>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43"/>
          <p:cNvSpPr txBox="1"/>
          <p:nvPr>
            <p:ph idx="13" type="body"/>
          </p:nvPr>
        </p:nvSpPr>
        <p:spPr>
          <a:xfrm>
            <a:off x="5933953" y="4958446"/>
            <a:ext cx="4698603" cy="52322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43"/>
          <p:cNvSpPr txBox="1"/>
          <p:nvPr>
            <p:ph idx="14" type="body"/>
          </p:nvPr>
        </p:nvSpPr>
        <p:spPr>
          <a:xfrm>
            <a:off x="683367" y="2766947"/>
            <a:ext cx="3669694" cy="160043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43"/>
          <p:cNvSpPr txBox="1"/>
          <p:nvPr>
            <p:ph idx="15" type="body"/>
          </p:nvPr>
        </p:nvSpPr>
        <p:spPr>
          <a:xfrm>
            <a:off x="683366" y="2549156"/>
            <a:ext cx="3669693" cy="2177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264" name="Shape 264"/>
        <p:cNvGrpSpPr/>
        <p:nvPr/>
      </p:nvGrpSpPr>
      <p:grpSpPr>
        <a:xfrm>
          <a:off x="0" y="0"/>
          <a:ext cx="0" cy="0"/>
          <a:chOff x="0" y="0"/>
          <a:chExt cx="0" cy="0"/>
        </a:xfrm>
      </p:grpSpPr>
      <p:pic>
        <p:nvPicPr>
          <p:cNvPr id="265" name="Google Shape;265;p44"/>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266" name="Google Shape;266;p44"/>
          <p:cNvSpPr txBox="1"/>
          <p:nvPr>
            <p:ph idx="1" type="body"/>
          </p:nvPr>
        </p:nvSpPr>
        <p:spPr>
          <a:xfrm>
            <a:off x="845337" y="844034"/>
            <a:ext cx="4442615" cy="4247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44"/>
          <p:cNvSpPr txBox="1"/>
          <p:nvPr>
            <p:ph idx="2" type="body"/>
          </p:nvPr>
        </p:nvSpPr>
        <p:spPr>
          <a:xfrm>
            <a:off x="6480777" y="609261"/>
            <a:ext cx="4811276"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44"/>
          <p:cNvSpPr txBox="1"/>
          <p:nvPr>
            <p:ph idx="3" type="body"/>
          </p:nvPr>
        </p:nvSpPr>
        <p:spPr>
          <a:xfrm>
            <a:off x="734190" y="2921167"/>
            <a:ext cx="2388395" cy="1015663"/>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2"/>
              </a:buClr>
              <a:buSzPts val="1200"/>
              <a:buNone/>
              <a:defRPr b="1" sz="1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44"/>
          <p:cNvSpPr txBox="1"/>
          <p:nvPr>
            <p:ph idx="4" type="body"/>
          </p:nvPr>
        </p:nvSpPr>
        <p:spPr>
          <a:xfrm>
            <a:off x="3512188" y="2921167"/>
            <a:ext cx="2388395" cy="1015663"/>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2"/>
              </a:buClr>
              <a:buSzPts val="1200"/>
              <a:buNone/>
              <a:defRPr b="1" sz="1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44"/>
          <p:cNvSpPr txBox="1"/>
          <p:nvPr>
            <p:ph idx="5" type="body"/>
          </p:nvPr>
        </p:nvSpPr>
        <p:spPr>
          <a:xfrm>
            <a:off x="6290186" y="2921167"/>
            <a:ext cx="2388395" cy="1015663"/>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2"/>
              </a:buClr>
              <a:buSzPts val="1200"/>
              <a:buNone/>
              <a:defRPr b="1" sz="1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44"/>
          <p:cNvSpPr txBox="1"/>
          <p:nvPr>
            <p:ph idx="6" type="body"/>
          </p:nvPr>
        </p:nvSpPr>
        <p:spPr>
          <a:xfrm>
            <a:off x="9068184" y="2921167"/>
            <a:ext cx="2388395" cy="1015663"/>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2"/>
              </a:buClr>
              <a:buSzPts val="1200"/>
              <a:buNone/>
              <a:defRPr b="1" sz="1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44"/>
          <p:cNvSpPr txBox="1"/>
          <p:nvPr>
            <p:ph idx="7" type="body"/>
          </p:nvPr>
        </p:nvSpPr>
        <p:spPr>
          <a:xfrm>
            <a:off x="7175004" y="4474261"/>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44"/>
          <p:cNvSpPr txBox="1"/>
          <p:nvPr>
            <p:ph idx="8" type="body"/>
          </p:nvPr>
        </p:nvSpPr>
        <p:spPr>
          <a:xfrm>
            <a:off x="6654033" y="5283455"/>
            <a:ext cx="1645715" cy="26901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44"/>
          <p:cNvSpPr txBox="1"/>
          <p:nvPr>
            <p:ph idx="9" type="body"/>
          </p:nvPr>
        </p:nvSpPr>
        <p:spPr>
          <a:xfrm>
            <a:off x="6429407" y="5514946"/>
            <a:ext cx="2094966" cy="861774"/>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44"/>
          <p:cNvSpPr txBox="1"/>
          <p:nvPr>
            <p:ph idx="13" type="body"/>
          </p:nvPr>
        </p:nvSpPr>
        <p:spPr>
          <a:xfrm>
            <a:off x="9957646" y="4474261"/>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44"/>
          <p:cNvSpPr txBox="1"/>
          <p:nvPr>
            <p:ph idx="14" type="body"/>
          </p:nvPr>
        </p:nvSpPr>
        <p:spPr>
          <a:xfrm>
            <a:off x="9436675" y="5283455"/>
            <a:ext cx="1645715" cy="26901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44"/>
          <p:cNvSpPr txBox="1"/>
          <p:nvPr>
            <p:ph idx="15" type="body"/>
          </p:nvPr>
        </p:nvSpPr>
        <p:spPr>
          <a:xfrm>
            <a:off x="9212049" y="5514946"/>
            <a:ext cx="2094966" cy="861774"/>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44"/>
          <p:cNvSpPr txBox="1"/>
          <p:nvPr>
            <p:ph idx="16" type="body"/>
          </p:nvPr>
        </p:nvSpPr>
        <p:spPr>
          <a:xfrm>
            <a:off x="1627368" y="4474261"/>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44"/>
          <p:cNvSpPr txBox="1"/>
          <p:nvPr>
            <p:ph idx="17" type="body"/>
          </p:nvPr>
        </p:nvSpPr>
        <p:spPr>
          <a:xfrm>
            <a:off x="1106397" y="5283455"/>
            <a:ext cx="1645715" cy="26901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44"/>
          <p:cNvSpPr txBox="1"/>
          <p:nvPr>
            <p:ph idx="18" type="body"/>
          </p:nvPr>
        </p:nvSpPr>
        <p:spPr>
          <a:xfrm>
            <a:off x="881771" y="5514946"/>
            <a:ext cx="2094966" cy="861774"/>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44"/>
          <p:cNvSpPr txBox="1"/>
          <p:nvPr>
            <p:ph idx="19" type="body"/>
          </p:nvPr>
        </p:nvSpPr>
        <p:spPr>
          <a:xfrm>
            <a:off x="4399736" y="4474261"/>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44"/>
          <p:cNvSpPr txBox="1"/>
          <p:nvPr>
            <p:ph idx="20" type="body"/>
          </p:nvPr>
        </p:nvSpPr>
        <p:spPr>
          <a:xfrm>
            <a:off x="3878765" y="5283455"/>
            <a:ext cx="1645715" cy="26901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44"/>
          <p:cNvSpPr txBox="1"/>
          <p:nvPr>
            <p:ph idx="21" type="body"/>
          </p:nvPr>
        </p:nvSpPr>
        <p:spPr>
          <a:xfrm>
            <a:off x="3654139" y="5514946"/>
            <a:ext cx="2094966" cy="861774"/>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000"/>
              <a:buNone/>
              <a:defRPr sz="10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284" name="Shape 284"/>
        <p:cNvGrpSpPr/>
        <p:nvPr/>
      </p:nvGrpSpPr>
      <p:grpSpPr>
        <a:xfrm>
          <a:off x="0" y="0"/>
          <a:ext cx="0" cy="0"/>
          <a:chOff x="0" y="0"/>
          <a:chExt cx="0" cy="0"/>
        </a:xfrm>
      </p:grpSpPr>
      <p:pic>
        <p:nvPicPr>
          <p:cNvPr id="285" name="Google Shape;285;p45"/>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286" name="Google Shape;286;p45"/>
          <p:cNvSpPr/>
          <p:nvPr>
            <p:ph idx="2" type="pic"/>
          </p:nvPr>
        </p:nvSpPr>
        <p:spPr>
          <a:xfrm>
            <a:off x="639460" y="640613"/>
            <a:ext cx="4441423" cy="1840194"/>
          </a:xfrm>
          <a:prstGeom prst="roundRect">
            <a:avLst>
              <a:gd fmla="val 5800" name="adj"/>
            </a:avLst>
          </a:prstGeom>
          <a:noFill/>
          <a:ln>
            <a:noFill/>
          </a:ln>
        </p:spPr>
      </p:sp>
      <p:sp>
        <p:nvSpPr>
          <p:cNvPr id="287" name="Google Shape;287;p45"/>
          <p:cNvSpPr/>
          <p:nvPr>
            <p:ph idx="3" type="pic"/>
          </p:nvPr>
        </p:nvSpPr>
        <p:spPr>
          <a:xfrm>
            <a:off x="631596" y="2687540"/>
            <a:ext cx="4449287" cy="4170459"/>
          </a:xfrm>
          <a:prstGeom prst="round2SameRect">
            <a:avLst>
              <a:gd fmla="val 2738" name="adj1"/>
              <a:gd fmla="val 0" name="adj2"/>
            </a:avLst>
          </a:prstGeom>
          <a:noFill/>
          <a:ln>
            <a:noFill/>
          </a:ln>
        </p:spPr>
      </p:sp>
      <p:sp>
        <p:nvSpPr>
          <p:cNvPr id="288" name="Google Shape;288;p45"/>
          <p:cNvSpPr txBox="1"/>
          <p:nvPr>
            <p:ph idx="1" type="body"/>
          </p:nvPr>
        </p:nvSpPr>
        <p:spPr>
          <a:xfrm>
            <a:off x="5528238" y="1321889"/>
            <a:ext cx="2578072" cy="116955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45"/>
          <p:cNvSpPr txBox="1"/>
          <p:nvPr>
            <p:ph idx="4" type="body"/>
          </p:nvPr>
        </p:nvSpPr>
        <p:spPr>
          <a:xfrm>
            <a:off x="9056147" y="1321889"/>
            <a:ext cx="2578072" cy="116955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45"/>
          <p:cNvSpPr txBox="1"/>
          <p:nvPr>
            <p:ph idx="5" type="body"/>
          </p:nvPr>
        </p:nvSpPr>
        <p:spPr>
          <a:xfrm>
            <a:off x="5528237" y="4128953"/>
            <a:ext cx="5507025" cy="116955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45"/>
          <p:cNvSpPr txBox="1"/>
          <p:nvPr>
            <p:ph idx="6" type="body"/>
          </p:nvPr>
        </p:nvSpPr>
        <p:spPr>
          <a:xfrm>
            <a:off x="5528237" y="3879328"/>
            <a:ext cx="5507025"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4"/>
              </a:buClr>
              <a:buSzPts val="1600"/>
              <a:buNone/>
              <a:defRPr b="1" sz="1600">
                <a:solidFill>
                  <a:schemeClr val="accent4"/>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292" name="Shape 292"/>
        <p:cNvGrpSpPr/>
        <p:nvPr/>
      </p:nvGrpSpPr>
      <p:grpSpPr>
        <a:xfrm>
          <a:off x="0" y="0"/>
          <a:ext cx="0" cy="0"/>
          <a:chOff x="0" y="0"/>
          <a:chExt cx="0" cy="0"/>
        </a:xfrm>
      </p:grpSpPr>
      <p:pic>
        <p:nvPicPr>
          <p:cNvPr id="293" name="Google Shape;293;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94" name="Google Shape;294;p46"/>
          <p:cNvSpPr/>
          <p:nvPr>
            <p:ph idx="2" type="pic"/>
          </p:nvPr>
        </p:nvSpPr>
        <p:spPr>
          <a:xfrm>
            <a:off x="639460" y="632661"/>
            <a:ext cx="4441423" cy="5593209"/>
          </a:xfrm>
          <a:prstGeom prst="roundRect">
            <a:avLst>
              <a:gd fmla="val 2893" name="adj"/>
            </a:avLst>
          </a:prstGeom>
          <a:noFill/>
          <a:ln>
            <a:noFill/>
          </a:ln>
        </p:spPr>
      </p:sp>
      <p:sp>
        <p:nvSpPr>
          <p:cNvPr id="295" name="Google Shape;295;p46"/>
          <p:cNvSpPr txBox="1"/>
          <p:nvPr>
            <p:ph idx="1" type="body"/>
          </p:nvPr>
        </p:nvSpPr>
        <p:spPr>
          <a:xfrm>
            <a:off x="6580094" y="2756673"/>
            <a:ext cx="3669694" cy="160043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46"/>
          <p:cNvSpPr txBox="1"/>
          <p:nvPr>
            <p:ph idx="3" type="body"/>
          </p:nvPr>
        </p:nvSpPr>
        <p:spPr>
          <a:xfrm>
            <a:off x="6580093" y="2538882"/>
            <a:ext cx="3669693"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297" name="Shape 297"/>
        <p:cNvGrpSpPr/>
        <p:nvPr/>
      </p:nvGrpSpPr>
      <p:grpSpPr>
        <a:xfrm>
          <a:off x="0" y="0"/>
          <a:ext cx="0" cy="0"/>
          <a:chOff x="0" y="0"/>
          <a:chExt cx="0" cy="0"/>
        </a:xfrm>
      </p:grpSpPr>
      <p:pic>
        <p:nvPicPr>
          <p:cNvPr id="298" name="Google Shape;298;p47"/>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299" name="Google Shape;299;p47"/>
          <p:cNvSpPr/>
          <p:nvPr>
            <p:ph idx="2" type="pic"/>
          </p:nvPr>
        </p:nvSpPr>
        <p:spPr>
          <a:xfrm>
            <a:off x="0" y="0"/>
            <a:ext cx="4447430" cy="6858000"/>
          </a:xfrm>
          <a:prstGeom prst="roundRect">
            <a:avLst>
              <a:gd fmla="val 0" name="adj"/>
            </a:avLst>
          </a:prstGeom>
          <a:noFill/>
          <a:ln>
            <a:noFill/>
          </a:ln>
        </p:spPr>
      </p:sp>
      <p:sp>
        <p:nvSpPr>
          <p:cNvPr id="300" name="Google Shape;300;p47"/>
          <p:cNvSpPr txBox="1"/>
          <p:nvPr>
            <p:ph idx="1" type="body"/>
          </p:nvPr>
        </p:nvSpPr>
        <p:spPr>
          <a:xfrm rot="-5400000">
            <a:off x="8672302" y="3188934"/>
            <a:ext cx="5814645"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47"/>
          <p:cNvSpPr txBox="1"/>
          <p:nvPr>
            <p:ph idx="3" type="body"/>
          </p:nvPr>
        </p:nvSpPr>
        <p:spPr>
          <a:xfrm>
            <a:off x="5406050" y="2854629"/>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47"/>
          <p:cNvSpPr txBox="1"/>
          <p:nvPr>
            <p:ph idx="4" type="body"/>
          </p:nvPr>
        </p:nvSpPr>
        <p:spPr>
          <a:xfrm>
            <a:off x="5406050" y="2636838"/>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303" name="Shape 303"/>
        <p:cNvGrpSpPr/>
        <p:nvPr/>
      </p:nvGrpSpPr>
      <p:grpSpPr>
        <a:xfrm>
          <a:off x="0" y="0"/>
          <a:ext cx="0" cy="0"/>
          <a:chOff x="0" y="0"/>
          <a:chExt cx="0" cy="0"/>
        </a:xfrm>
      </p:grpSpPr>
      <p:pic>
        <p:nvPicPr>
          <p:cNvPr id="304" name="Google Shape;304;p48"/>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305" name="Google Shape;305;p48"/>
          <p:cNvSpPr/>
          <p:nvPr>
            <p:ph idx="2" type="pic"/>
          </p:nvPr>
        </p:nvSpPr>
        <p:spPr>
          <a:xfrm>
            <a:off x="4432232" y="632661"/>
            <a:ext cx="7759767" cy="5593209"/>
          </a:xfrm>
          <a:prstGeom prst="roundRect">
            <a:avLst>
              <a:gd fmla="val 0" name="adj"/>
            </a:avLst>
          </a:prstGeom>
          <a:noFill/>
          <a:ln>
            <a:noFill/>
          </a:ln>
        </p:spPr>
      </p:sp>
      <p:sp>
        <p:nvSpPr>
          <p:cNvPr id="306" name="Google Shape;306;p48"/>
          <p:cNvSpPr txBox="1"/>
          <p:nvPr>
            <p:ph idx="1" type="body"/>
          </p:nvPr>
        </p:nvSpPr>
        <p:spPr>
          <a:xfrm>
            <a:off x="1180414" y="2425135"/>
            <a:ext cx="2743002" cy="2246769"/>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48"/>
          <p:cNvSpPr txBox="1"/>
          <p:nvPr>
            <p:ph idx="3" type="body"/>
          </p:nvPr>
        </p:nvSpPr>
        <p:spPr>
          <a:xfrm>
            <a:off x="1180413" y="2207344"/>
            <a:ext cx="2945874"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308" name="Shape 308"/>
        <p:cNvGrpSpPr/>
        <p:nvPr/>
      </p:nvGrpSpPr>
      <p:grpSpPr>
        <a:xfrm>
          <a:off x="0" y="0"/>
          <a:ext cx="0" cy="0"/>
          <a:chOff x="0" y="0"/>
          <a:chExt cx="0" cy="0"/>
        </a:xfrm>
      </p:grpSpPr>
      <p:pic>
        <p:nvPicPr>
          <p:cNvPr id="309" name="Google Shape;309;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0" name="Google Shape;310;p49"/>
          <p:cNvSpPr/>
          <p:nvPr>
            <p:ph idx="2" type="pic"/>
          </p:nvPr>
        </p:nvSpPr>
        <p:spPr>
          <a:xfrm>
            <a:off x="4265255" y="2162756"/>
            <a:ext cx="3646293" cy="4063116"/>
          </a:xfrm>
          <a:prstGeom prst="roundRect">
            <a:avLst>
              <a:gd fmla="val 0" name="adj"/>
            </a:avLst>
          </a:prstGeom>
          <a:noFill/>
          <a:ln>
            <a:noFill/>
          </a:ln>
        </p:spPr>
      </p:sp>
      <p:sp>
        <p:nvSpPr>
          <p:cNvPr id="311" name="Google Shape;311;p49"/>
          <p:cNvSpPr txBox="1"/>
          <p:nvPr>
            <p:ph idx="1" type="body"/>
          </p:nvPr>
        </p:nvSpPr>
        <p:spPr>
          <a:xfrm>
            <a:off x="2519415" y="723821"/>
            <a:ext cx="7153169"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49"/>
          <p:cNvSpPr txBox="1"/>
          <p:nvPr>
            <p:ph idx="3" type="body"/>
          </p:nvPr>
        </p:nvSpPr>
        <p:spPr>
          <a:xfrm>
            <a:off x="3929473" y="497586"/>
            <a:ext cx="4333052" cy="3139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49"/>
          <p:cNvSpPr txBox="1"/>
          <p:nvPr>
            <p:ph idx="4" type="body"/>
          </p:nvPr>
        </p:nvSpPr>
        <p:spPr>
          <a:xfrm>
            <a:off x="1157051" y="3428999"/>
            <a:ext cx="2724728" cy="1670329"/>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49"/>
          <p:cNvSpPr txBox="1"/>
          <p:nvPr>
            <p:ph idx="5" type="body"/>
          </p:nvPr>
        </p:nvSpPr>
        <p:spPr>
          <a:xfrm>
            <a:off x="8319088" y="3428999"/>
            <a:ext cx="2724728" cy="1670329"/>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315" name="Shape 315"/>
        <p:cNvGrpSpPr/>
        <p:nvPr/>
      </p:nvGrpSpPr>
      <p:grpSpPr>
        <a:xfrm>
          <a:off x="0" y="0"/>
          <a:ext cx="0" cy="0"/>
          <a:chOff x="0" y="0"/>
          <a:chExt cx="0" cy="0"/>
        </a:xfrm>
      </p:grpSpPr>
      <p:pic>
        <p:nvPicPr>
          <p:cNvPr id="316" name="Google Shape;316;p50"/>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317" name="Google Shape;317;p50"/>
          <p:cNvSpPr/>
          <p:nvPr>
            <p:ph idx="2" type="pic"/>
          </p:nvPr>
        </p:nvSpPr>
        <p:spPr>
          <a:xfrm>
            <a:off x="1076783" y="632661"/>
            <a:ext cx="3177166" cy="5593209"/>
          </a:xfrm>
          <a:prstGeom prst="roundRect">
            <a:avLst>
              <a:gd fmla="val 5800" name="adj"/>
            </a:avLst>
          </a:prstGeom>
          <a:noFill/>
          <a:ln>
            <a:noFill/>
          </a:ln>
        </p:spPr>
      </p:sp>
      <p:sp>
        <p:nvSpPr>
          <p:cNvPr id="318" name="Google Shape;318;p50"/>
          <p:cNvSpPr txBox="1"/>
          <p:nvPr>
            <p:ph idx="1" type="body"/>
          </p:nvPr>
        </p:nvSpPr>
        <p:spPr>
          <a:xfrm>
            <a:off x="6619290" y="2854629"/>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50"/>
          <p:cNvSpPr txBox="1"/>
          <p:nvPr>
            <p:ph idx="3" type="body"/>
          </p:nvPr>
        </p:nvSpPr>
        <p:spPr>
          <a:xfrm>
            <a:off x="6619290" y="2636838"/>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320" name="Shape 320"/>
        <p:cNvGrpSpPr/>
        <p:nvPr/>
      </p:nvGrpSpPr>
      <p:grpSpPr>
        <a:xfrm>
          <a:off x="0" y="0"/>
          <a:ext cx="0" cy="0"/>
          <a:chOff x="0" y="0"/>
          <a:chExt cx="0" cy="0"/>
        </a:xfrm>
      </p:grpSpPr>
      <p:pic>
        <p:nvPicPr>
          <p:cNvPr id="321" name="Google Shape;321;p51"/>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322" name="Google Shape;322;p51"/>
          <p:cNvSpPr/>
          <p:nvPr>
            <p:ph idx="2" type="pic"/>
          </p:nvPr>
        </p:nvSpPr>
        <p:spPr>
          <a:xfrm>
            <a:off x="4055165" y="0"/>
            <a:ext cx="4073720" cy="6858000"/>
          </a:xfrm>
          <a:prstGeom prst="roundRect">
            <a:avLst>
              <a:gd fmla="val 0" name="adj"/>
            </a:avLst>
          </a:prstGeom>
          <a:noFill/>
          <a:ln>
            <a:noFill/>
          </a:ln>
        </p:spPr>
      </p:sp>
      <p:sp>
        <p:nvSpPr>
          <p:cNvPr id="323" name="Google Shape;323;p51"/>
          <p:cNvSpPr txBox="1"/>
          <p:nvPr>
            <p:ph idx="1" type="body"/>
          </p:nvPr>
        </p:nvSpPr>
        <p:spPr>
          <a:xfrm>
            <a:off x="463040" y="2529711"/>
            <a:ext cx="3066969" cy="203132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51"/>
          <p:cNvSpPr txBox="1"/>
          <p:nvPr>
            <p:ph idx="3" type="body"/>
          </p:nvPr>
        </p:nvSpPr>
        <p:spPr>
          <a:xfrm>
            <a:off x="463040" y="2311920"/>
            <a:ext cx="3066969"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51"/>
          <p:cNvSpPr txBox="1"/>
          <p:nvPr>
            <p:ph idx="4" type="body"/>
          </p:nvPr>
        </p:nvSpPr>
        <p:spPr>
          <a:xfrm>
            <a:off x="8796724" y="601357"/>
            <a:ext cx="2724728" cy="1023998"/>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51"/>
          <p:cNvSpPr txBox="1"/>
          <p:nvPr>
            <p:ph idx="5" type="body"/>
          </p:nvPr>
        </p:nvSpPr>
        <p:spPr>
          <a:xfrm>
            <a:off x="8796724" y="2930242"/>
            <a:ext cx="2724728" cy="1023998"/>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51"/>
          <p:cNvSpPr txBox="1"/>
          <p:nvPr>
            <p:ph idx="6" type="body"/>
          </p:nvPr>
        </p:nvSpPr>
        <p:spPr>
          <a:xfrm>
            <a:off x="8796724" y="5171762"/>
            <a:ext cx="2724728" cy="1023998"/>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328" name="Shape 328"/>
        <p:cNvGrpSpPr/>
        <p:nvPr/>
      </p:nvGrpSpPr>
      <p:grpSpPr>
        <a:xfrm>
          <a:off x="0" y="0"/>
          <a:ext cx="0" cy="0"/>
          <a:chOff x="0" y="0"/>
          <a:chExt cx="0" cy="0"/>
        </a:xfrm>
      </p:grpSpPr>
      <p:pic>
        <p:nvPicPr>
          <p:cNvPr id="329" name="Google Shape;329;p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0" name="Google Shape;330;p52"/>
          <p:cNvSpPr/>
          <p:nvPr>
            <p:ph idx="2" type="pic"/>
          </p:nvPr>
        </p:nvSpPr>
        <p:spPr>
          <a:xfrm>
            <a:off x="742914" y="2496708"/>
            <a:ext cx="2540975" cy="1908315"/>
          </a:xfrm>
          <a:prstGeom prst="round2SameRect">
            <a:avLst>
              <a:gd fmla="val 16667" name="adj1"/>
              <a:gd fmla="val 0" name="adj2"/>
            </a:avLst>
          </a:prstGeom>
          <a:noFill/>
          <a:ln>
            <a:noFill/>
          </a:ln>
        </p:spPr>
      </p:sp>
      <p:sp>
        <p:nvSpPr>
          <p:cNvPr id="331" name="Google Shape;331;p52"/>
          <p:cNvSpPr/>
          <p:nvPr>
            <p:ph idx="3" type="pic"/>
          </p:nvPr>
        </p:nvSpPr>
        <p:spPr>
          <a:xfrm>
            <a:off x="3462260" y="2496708"/>
            <a:ext cx="2540975" cy="1908315"/>
          </a:xfrm>
          <a:prstGeom prst="round2SameRect">
            <a:avLst>
              <a:gd fmla="val 16667" name="adj1"/>
              <a:gd fmla="val 0" name="adj2"/>
            </a:avLst>
          </a:prstGeom>
          <a:noFill/>
          <a:ln>
            <a:noFill/>
          </a:ln>
        </p:spPr>
      </p:sp>
      <p:sp>
        <p:nvSpPr>
          <p:cNvPr id="332" name="Google Shape;332;p52"/>
          <p:cNvSpPr/>
          <p:nvPr>
            <p:ph idx="4" type="pic"/>
          </p:nvPr>
        </p:nvSpPr>
        <p:spPr>
          <a:xfrm>
            <a:off x="6181606" y="2496708"/>
            <a:ext cx="2540975" cy="1908315"/>
          </a:xfrm>
          <a:prstGeom prst="round2SameRect">
            <a:avLst>
              <a:gd fmla="val 16667" name="adj1"/>
              <a:gd fmla="val 0" name="adj2"/>
            </a:avLst>
          </a:prstGeom>
          <a:noFill/>
          <a:ln>
            <a:noFill/>
          </a:ln>
        </p:spPr>
      </p:sp>
      <p:sp>
        <p:nvSpPr>
          <p:cNvPr id="333" name="Google Shape;333;p52"/>
          <p:cNvSpPr/>
          <p:nvPr>
            <p:ph idx="5" type="pic"/>
          </p:nvPr>
        </p:nvSpPr>
        <p:spPr>
          <a:xfrm>
            <a:off x="8893001" y="2496708"/>
            <a:ext cx="2540975" cy="1908315"/>
          </a:xfrm>
          <a:prstGeom prst="round2SameRect">
            <a:avLst>
              <a:gd fmla="val 16667" name="adj1"/>
              <a:gd fmla="val 0" name="adj2"/>
            </a:avLst>
          </a:prstGeom>
          <a:noFill/>
          <a:ln>
            <a:noFill/>
          </a:ln>
        </p:spPr>
      </p:sp>
      <p:sp>
        <p:nvSpPr>
          <p:cNvPr id="334" name="Google Shape;334;p52"/>
          <p:cNvSpPr txBox="1"/>
          <p:nvPr>
            <p:ph idx="1" type="body"/>
          </p:nvPr>
        </p:nvSpPr>
        <p:spPr>
          <a:xfrm>
            <a:off x="1887019" y="1112035"/>
            <a:ext cx="8417962" cy="75713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5" name="Google Shape;335;p52"/>
          <p:cNvSpPr txBox="1"/>
          <p:nvPr>
            <p:ph idx="6" type="body"/>
          </p:nvPr>
        </p:nvSpPr>
        <p:spPr>
          <a:xfrm>
            <a:off x="4015073" y="4573288"/>
            <a:ext cx="1414797" cy="2862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52"/>
          <p:cNvSpPr txBox="1"/>
          <p:nvPr>
            <p:ph idx="7" type="body"/>
          </p:nvPr>
        </p:nvSpPr>
        <p:spPr>
          <a:xfrm>
            <a:off x="3451984" y="5258637"/>
            <a:ext cx="2540975"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52"/>
          <p:cNvSpPr txBox="1"/>
          <p:nvPr>
            <p:ph idx="8" type="body"/>
          </p:nvPr>
        </p:nvSpPr>
        <p:spPr>
          <a:xfrm>
            <a:off x="1294163" y="4573288"/>
            <a:ext cx="1414797" cy="2862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52"/>
          <p:cNvSpPr txBox="1"/>
          <p:nvPr>
            <p:ph idx="9" type="body"/>
          </p:nvPr>
        </p:nvSpPr>
        <p:spPr>
          <a:xfrm>
            <a:off x="731074" y="5258637"/>
            <a:ext cx="2540975"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52"/>
          <p:cNvSpPr txBox="1"/>
          <p:nvPr>
            <p:ph idx="13" type="body"/>
          </p:nvPr>
        </p:nvSpPr>
        <p:spPr>
          <a:xfrm>
            <a:off x="6751858" y="4573288"/>
            <a:ext cx="1414797" cy="2862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52"/>
          <p:cNvSpPr txBox="1"/>
          <p:nvPr>
            <p:ph idx="14" type="body"/>
          </p:nvPr>
        </p:nvSpPr>
        <p:spPr>
          <a:xfrm>
            <a:off x="6188769" y="5258637"/>
            <a:ext cx="2540975"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52"/>
          <p:cNvSpPr txBox="1"/>
          <p:nvPr>
            <p:ph idx="15" type="body"/>
          </p:nvPr>
        </p:nvSpPr>
        <p:spPr>
          <a:xfrm>
            <a:off x="9460928" y="4573288"/>
            <a:ext cx="1414797" cy="2862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52"/>
          <p:cNvSpPr txBox="1"/>
          <p:nvPr>
            <p:ph idx="16" type="body"/>
          </p:nvPr>
        </p:nvSpPr>
        <p:spPr>
          <a:xfrm>
            <a:off x="8897839" y="5258637"/>
            <a:ext cx="2540975"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6" name="Shape 26"/>
        <p:cNvGrpSpPr/>
        <p:nvPr/>
      </p:nvGrpSpPr>
      <p:grpSpPr>
        <a:xfrm>
          <a:off x="0" y="0"/>
          <a:ext cx="0" cy="0"/>
          <a:chOff x="0" y="0"/>
          <a:chExt cx="0" cy="0"/>
        </a:xfrm>
      </p:grpSpPr>
      <p:pic>
        <p:nvPicPr>
          <p:cNvPr id="27" name="Google Shape;27;p17"/>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28" name="Google Shape;28;p17"/>
          <p:cNvSpPr txBox="1"/>
          <p:nvPr>
            <p:ph idx="1" type="body"/>
          </p:nvPr>
        </p:nvSpPr>
        <p:spPr>
          <a:xfrm>
            <a:off x="1585691" y="4959264"/>
            <a:ext cx="1645715" cy="2690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7"/>
          <p:cNvSpPr txBox="1"/>
          <p:nvPr>
            <p:ph idx="2" type="body"/>
          </p:nvPr>
        </p:nvSpPr>
        <p:spPr>
          <a:xfrm>
            <a:off x="5276286" y="4959264"/>
            <a:ext cx="1645715" cy="2690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7"/>
          <p:cNvSpPr txBox="1"/>
          <p:nvPr>
            <p:ph idx="3" type="body"/>
          </p:nvPr>
        </p:nvSpPr>
        <p:spPr>
          <a:xfrm>
            <a:off x="8963738" y="4959264"/>
            <a:ext cx="1645715" cy="2690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7"/>
          <p:cNvSpPr/>
          <p:nvPr>
            <p:ph idx="4" type="pic"/>
          </p:nvPr>
        </p:nvSpPr>
        <p:spPr>
          <a:xfrm>
            <a:off x="1140644" y="1366887"/>
            <a:ext cx="2535810" cy="3337088"/>
          </a:xfrm>
          <a:prstGeom prst="roundRect">
            <a:avLst>
              <a:gd fmla="val 5800" name="adj"/>
            </a:avLst>
          </a:prstGeom>
          <a:noFill/>
          <a:ln>
            <a:noFill/>
          </a:ln>
        </p:spPr>
      </p:sp>
      <p:sp>
        <p:nvSpPr>
          <p:cNvPr id="32" name="Google Shape;32;p17"/>
          <p:cNvSpPr/>
          <p:nvPr>
            <p:ph idx="5" type="pic"/>
          </p:nvPr>
        </p:nvSpPr>
        <p:spPr>
          <a:xfrm>
            <a:off x="4828095" y="1366887"/>
            <a:ext cx="2535810" cy="3337088"/>
          </a:xfrm>
          <a:prstGeom prst="roundRect">
            <a:avLst>
              <a:gd fmla="val 5800" name="adj"/>
            </a:avLst>
          </a:prstGeom>
          <a:noFill/>
          <a:ln>
            <a:noFill/>
          </a:ln>
        </p:spPr>
      </p:sp>
      <p:sp>
        <p:nvSpPr>
          <p:cNvPr id="33" name="Google Shape;33;p17"/>
          <p:cNvSpPr/>
          <p:nvPr>
            <p:ph idx="6" type="pic"/>
          </p:nvPr>
        </p:nvSpPr>
        <p:spPr>
          <a:xfrm>
            <a:off x="8512405" y="1366887"/>
            <a:ext cx="2535810" cy="3337088"/>
          </a:xfrm>
          <a:prstGeom prst="roundRect">
            <a:avLst>
              <a:gd fmla="val 5800" name="adj"/>
            </a:avLst>
          </a:prstGeom>
          <a:noFill/>
          <a:ln>
            <a:noFill/>
          </a:ln>
        </p:spPr>
      </p:sp>
      <p:sp>
        <p:nvSpPr>
          <p:cNvPr id="34" name="Google Shape;34;p17"/>
          <p:cNvSpPr txBox="1"/>
          <p:nvPr>
            <p:ph idx="7" type="body"/>
          </p:nvPr>
        </p:nvSpPr>
        <p:spPr>
          <a:xfrm>
            <a:off x="1131094" y="204788"/>
            <a:ext cx="9929812" cy="838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7"/>
          <p:cNvSpPr txBox="1"/>
          <p:nvPr>
            <p:ph idx="8" type="body"/>
          </p:nvPr>
        </p:nvSpPr>
        <p:spPr>
          <a:xfrm>
            <a:off x="1296185" y="5142218"/>
            <a:ext cx="2224726" cy="100647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9" type="body"/>
          </p:nvPr>
        </p:nvSpPr>
        <p:spPr>
          <a:xfrm>
            <a:off x="4983637" y="5142218"/>
            <a:ext cx="2224726" cy="100647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3" type="body"/>
          </p:nvPr>
        </p:nvSpPr>
        <p:spPr>
          <a:xfrm>
            <a:off x="8671089" y="5142218"/>
            <a:ext cx="2224726" cy="100647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343" name="Shape 343"/>
        <p:cNvGrpSpPr/>
        <p:nvPr/>
      </p:nvGrpSpPr>
      <p:grpSpPr>
        <a:xfrm>
          <a:off x="0" y="0"/>
          <a:ext cx="0" cy="0"/>
          <a:chOff x="0" y="0"/>
          <a:chExt cx="0" cy="0"/>
        </a:xfrm>
      </p:grpSpPr>
      <p:pic>
        <p:nvPicPr>
          <p:cNvPr id="344" name="Google Shape;344;p53"/>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345" name="Google Shape;345;p53"/>
          <p:cNvSpPr/>
          <p:nvPr>
            <p:ph idx="2" type="pic"/>
          </p:nvPr>
        </p:nvSpPr>
        <p:spPr>
          <a:xfrm>
            <a:off x="8380675" y="4504947"/>
            <a:ext cx="3164617" cy="1720925"/>
          </a:xfrm>
          <a:prstGeom prst="roundRect">
            <a:avLst>
              <a:gd fmla="val 5800" name="adj"/>
            </a:avLst>
          </a:prstGeom>
          <a:noFill/>
          <a:ln>
            <a:noFill/>
          </a:ln>
        </p:spPr>
      </p:sp>
      <p:sp>
        <p:nvSpPr>
          <p:cNvPr id="346" name="Google Shape;346;p53"/>
          <p:cNvSpPr/>
          <p:nvPr>
            <p:ph idx="3" type="pic"/>
          </p:nvPr>
        </p:nvSpPr>
        <p:spPr>
          <a:xfrm>
            <a:off x="5025225" y="2572780"/>
            <a:ext cx="3164617" cy="1720925"/>
          </a:xfrm>
          <a:prstGeom prst="roundRect">
            <a:avLst>
              <a:gd fmla="val 5800" name="adj"/>
            </a:avLst>
          </a:prstGeom>
          <a:noFill/>
          <a:ln>
            <a:noFill/>
          </a:ln>
        </p:spPr>
      </p:sp>
      <p:sp>
        <p:nvSpPr>
          <p:cNvPr id="347" name="Google Shape;347;p53"/>
          <p:cNvSpPr/>
          <p:nvPr>
            <p:ph idx="4" type="pic"/>
          </p:nvPr>
        </p:nvSpPr>
        <p:spPr>
          <a:xfrm>
            <a:off x="8380675" y="632661"/>
            <a:ext cx="3164617" cy="1720925"/>
          </a:xfrm>
          <a:prstGeom prst="roundRect">
            <a:avLst>
              <a:gd fmla="val 5800" name="adj"/>
            </a:avLst>
          </a:prstGeom>
          <a:noFill/>
          <a:ln>
            <a:noFill/>
          </a:ln>
        </p:spPr>
      </p:sp>
      <p:sp>
        <p:nvSpPr>
          <p:cNvPr id="348" name="Google Shape;348;p53"/>
          <p:cNvSpPr txBox="1"/>
          <p:nvPr>
            <p:ph idx="1" type="body"/>
          </p:nvPr>
        </p:nvSpPr>
        <p:spPr>
          <a:xfrm>
            <a:off x="976745" y="2529711"/>
            <a:ext cx="3066969" cy="203132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53"/>
          <p:cNvSpPr txBox="1"/>
          <p:nvPr>
            <p:ph idx="5" type="body"/>
          </p:nvPr>
        </p:nvSpPr>
        <p:spPr>
          <a:xfrm>
            <a:off x="976745" y="2311920"/>
            <a:ext cx="3066969"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600"/>
              <a:buNone/>
              <a:defRPr b="1" sz="1600">
                <a:solidFill>
                  <a:schemeClr val="accent4"/>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53"/>
          <p:cNvSpPr txBox="1"/>
          <p:nvPr>
            <p:ph idx="6" type="body"/>
          </p:nvPr>
        </p:nvSpPr>
        <p:spPr>
          <a:xfrm>
            <a:off x="5245169" y="959858"/>
            <a:ext cx="2724728" cy="1023998"/>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53"/>
          <p:cNvSpPr txBox="1"/>
          <p:nvPr>
            <p:ph idx="7" type="body"/>
          </p:nvPr>
        </p:nvSpPr>
        <p:spPr>
          <a:xfrm>
            <a:off x="5245169" y="4880301"/>
            <a:ext cx="2724728" cy="1023998"/>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53"/>
          <p:cNvSpPr txBox="1"/>
          <p:nvPr>
            <p:ph idx="8" type="body"/>
          </p:nvPr>
        </p:nvSpPr>
        <p:spPr>
          <a:xfrm>
            <a:off x="8600619" y="2894984"/>
            <a:ext cx="2724728" cy="1023998"/>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353" name="Shape 353"/>
        <p:cNvGrpSpPr/>
        <p:nvPr/>
      </p:nvGrpSpPr>
      <p:grpSpPr>
        <a:xfrm>
          <a:off x="0" y="0"/>
          <a:ext cx="0" cy="0"/>
          <a:chOff x="0" y="0"/>
          <a:chExt cx="0" cy="0"/>
        </a:xfrm>
      </p:grpSpPr>
      <p:pic>
        <p:nvPicPr>
          <p:cNvPr id="354" name="Google Shape;354;p54"/>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355" name="Google Shape;355;p54"/>
          <p:cNvSpPr txBox="1"/>
          <p:nvPr>
            <p:ph idx="1" type="body"/>
          </p:nvPr>
        </p:nvSpPr>
        <p:spPr>
          <a:xfrm>
            <a:off x="479592" y="1070046"/>
            <a:ext cx="3928977" cy="230832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54"/>
          <p:cNvSpPr txBox="1"/>
          <p:nvPr>
            <p:ph idx="2" type="body"/>
          </p:nvPr>
        </p:nvSpPr>
        <p:spPr>
          <a:xfrm>
            <a:off x="556170" y="4216950"/>
            <a:ext cx="3928977" cy="160043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7" name="Google Shape;357;p54"/>
          <p:cNvSpPr txBox="1"/>
          <p:nvPr>
            <p:ph idx="3" type="body"/>
          </p:nvPr>
        </p:nvSpPr>
        <p:spPr>
          <a:xfrm>
            <a:off x="5361766" y="1263477"/>
            <a:ext cx="730687" cy="461665"/>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54"/>
          <p:cNvSpPr txBox="1"/>
          <p:nvPr>
            <p:ph idx="4" type="body"/>
          </p:nvPr>
        </p:nvSpPr>
        <p:spPr>
          <a:xfrm>
            <a:off x="6289680" y="1111392"/>
            <a:ext cx="4980831"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9" name="Google Shape;359;p54"/>
          <p:cNvSpPr txBox="1"/>
          <p:nvPr>
            <p:ph idx="5" type="body"/>
          </p:nvPr>
        </p:nvSpPr>
        <p:spPr>
          <a:xfrm>
            <a:off x="6289680" y="865700"/>
            <a:ext cx="4980831"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0" name="Google Shape;360;p54"/>
          <p:cNvSpPr txBox="1"/>
          <p:nvPr>
            <p:ph idx="6" type="body"/>
          </p:nvPr>
        </p:nvSpPr>
        <p:spPr>
          <a:xfrm>
            <a:off x="5361766" y="3191331"/>
            <a:ext cx="730687" cy="461665"/>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1" name="Google Shape;361;p54"/>
          <p:cNvSpPr txBox="1"/>
          <p:nvPr>
            <p:ph idx="7" type="body"/>
          </p:nvPr>
        </p:nvSpPr>
        <p:spPr>
          <a:xfrm>
            <a:off x="6289680" y="3070068"/>
            <a:ext cx="4980831"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54"/>
          <p:cNvSpPr txBox="1"/>
          <p:nvPr>
            <p:ph idx="8" type="body"/>
          </p:nvPr>
        </p:nvSpPr>
        <p:spPr>
          <a:xfrm>
            <a:off x="6289680" y="2824376"/>
            <a:ext cx="4980831"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54"/>
          <p:cNvSpPr txBox="1"/>
          <p:nvPr>
            <p:ph idx="9" type="body"/>
          </p:nvPr>
        </p:nvSpPr>
        <p:spPr>
          <a:xfrm>
            <a:off x="5361766" y="5143553"/>
            <a:ext cx="730687" cy="461665"/>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54"/>
          <p:cNvSpPr txBox="1"/>
          <p:nvPr>
            <p:ph idx="13" type="body"/>
          </p:nvPr>
        </p:nvSpPr>
        <p:spPr>
          <a:xfrm>
            <a:off x="6289680" y="5022290"/>
            <a:ext cx="4980831"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54"/>
          <p:cNvSpPr txBox="1"/>
          <p:nvPr>
            <p:ph idx="14" type="body"/>
          </p:nvPr>
        </p:nvSpPr>
        <p:spPr>
          <a:xfrm>
            <a:off x="6289680" y="4776598"/>
            <a:ext cx="4980831"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366" name="Shape 366"/>
        <p:cNvGrpSpPr/>
        <p:nvPr/>
      </p:nvGrpSpPr>
      <p:grpSpPr>
        <a:xfrm>
          <a:off x="0" y="0"/>
          <a:ext cx="0" cy="0"/>
          <a:chOff x="0" y="0"/>
          <a:chExt cx="0" cy="0"/>
        </a:xfrm>
      </p:grpSpPr>
      <p:pic>
        <p:nvPicPr>
          <p:cNvPr id="367" name="Google Shape;367;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8" name="Google Shape;368;p55"/>
          <p:cNvSpPr/>
          <p:nvPr>
            <p:ph idx="2" type="pic"/>
          </p:nvPr>
        </p:nvSpPr>
        <p:spPr>
          <a:xfrm>
            <a:off x="8857753" y="624709"/>
            <a:ext cx="2695492" cy="2706887"/>
          </a:xfrm>
          <a:prstGeom prst="roundRect">
            <a:avLst>
              <a:gd fmla="val 5800" name="adj"/>
            </a:avLst>
          </a:prstGeom>
          <a:noFill/>
          <a:ln>
            <a:noFill/>
          </a:ln>
        </p:spPr>
      </p:sp>
      <p:sp>
        <p:nvSpPr>
          <p:cNvPr id="369" name="Google Shape;369;p55"/>
          <p:cNvSpPr txBox="1"/>
          <p:nvPr>
            <p:ph idx="1" type="body"/>
          </p:nvPr>
        </p:nvSpPr>
        <p:spPr>
          <a:xfrm>
            <a:off x="2185516" y="937724"/>
            <a:ext cx="3098866" cy="5478423"/>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0" name="Google Shape;370;p55"/>
          <p:cNvSpPr txBox="1"/>
          <p:nvPr>
            <p:ph idx="3" type="body"/>
          </p:nvPr>
        </p:nvSpPr>
        <p:spPr>
          <a:xfrm>
            <a:off x="2185516" y="699530"/>
            <a:ext cx="3098866"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1" name="Google Shape;371;p55"/>
          <p:cNvSpPr txBox="1"/>
          <p:nvPr>
            <p:ph idx="4" type="body"/>
          </p:nvPr>
        </p:nvSpPr>
        <p:spPr>
          <a:xfrm>
            <a:off x="6218151" y="1325836"/>
            <a:ext cx="2181572" cy="1347164"/>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55"/>
          <p:cNvSpPr txBox="1"/>
          <p:nvPr>
            <p:ph idx="5" type="body"/>
          </p:nvPr>
        </p:nvSpPr>
        <p:spPr>
          <a:xfrm>
            <a:off x="6513912" y="4944931"/>
            <a:ext cx="1608044" cy="52322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2"/>
              </a:buClr>
              <a:buSzPts val="1400"/>
              <a:buNone/>
              <a:defRPr b="0" sz="1400">
                <a:solidFill>
                  <a:schemeClr val="accent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55"/>
          <p:cNvSpPr txBox="1"/>
          <p:nvPr>
            <p:ph idx="6" type="body"/>
          </p:nvPr>
        </p:nvSpPr>
        <p:spPr>
          <a:xfrm>
            <a:off x="6375028" y="4206267"/>
            <a:ext cx="1885811" cy="83099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55"/>
          <p:cNvSpPr txBox="1"/>
          <p:nvPr>
            <p:ph idx="7" type="body"/>
          </p:nvPr>
        </p:nvSpPr>
        <p:spPr>
          <a:xfrm>
            <a:off x="9114713" y="4217892"/>
            <a:ext cx="2181572" cy="1347164"/>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55"/>
          <p:cNvSpPr txBox="1"/>
          <p:nvPr>
            <p:ph idx="8" type="body"/>
          </p:nvPr>
        </p:nvSpPr>
        <p:spPr>
          <a:xfrm rot="-5400000">
            <a:off x="-2257967" y="3188934"/>
            <a:ext cx="5814645"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376" name="Shape 376"/>
        <p:cNvGrpSpPr/>
        <p:nvPr/>
      </p:nvGrpSpPr>
      <p:grpSpPr>
        <a:xfrm>
          <a:off x="0" y="0"/>
          <a:ext cx="0" cy="0"/>
          <a:chOff x="0" y="0"/>
          <a:chExt cx="0" cy="0"/>
        </a:xfrm>
      </p:grpSpPr>
      <p:pic>
        <p:nvPicPr>
          <p:cNvPr id="377" name="Google Shape;377;p56"/>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378" name="Google Shape;378;p56"/>
          <p:cNvSpPr/>
          <p:nvPr>
            <p:ph idx="2" type="pic"/>
          </p:nvPr>
        </p:nvSpPr>
        <p:spPr>
          <a:xfrm>
            <a:off x="4102873" y="632661"/>
            <a:ext cx="2353585" cy="5593209"/>
          </a:xfrm>
          <a:prstGeom prst="roundRect">
            <a:avLst>
              <a:gd fmla="val 5800" name="adj"/>
            </a:avLst>
          </a:prstGeom>
          <a:noFill/>
          <a:ln>
            <a:noFill/>
          </a:ln>
        </p:spPr>
      </p:sp>
      <p:sp>
        <p:nvSpPr>
          <p:cNvPr id="379" name="Google Shape;379;p56"/>
          <p:cNvSpPr/>
          <p:nvPr>
            <p:ph idx="3" type="pic"/>
          </p:nvPr>
        </p:nvSpPr>
        <p:spPr>
          <a:xfrm>
            <a:off x="6647290" y="632661"/>
            <a:ext cx="2353585" cy="5593209"/>
          </a:xfrm>
          <a:prstGeom prst="roundRect">
            <a:avLst>
              <a:gd fmla="val 5800" name="adj"/>
            </a:avLst>
          </a:prstGeom>
          <a:noFill/>
          <a:ln>
            <a:noFill/>
          </a:ln>
        </p:spPr>
      </p:sp>
      <p:sp>
        <p:nvSpPr>
          <p:cNvPr id="380" name="Google Shape;380;p56"/>
          <p:cNvSpPr/>
          <p:nvPr>
            <p:ph idx="4" type="pic"/>
          </p:nvPr>
        </p:nvSpPr>
        <p:spPr>
          <a:xfrm>
            <a:off x="9207610" y="632661"/>
            <a:ext cx="2353585" cy="5593209"/>
          </a:xfrm>
          <a:prstGeom prst="roundRect">
            <a:avLst>
              <a:gd fmla="val 5800" name="adj"/>
            </a:avLst>
          </a:prstGeom>
          <a:noFill/>
          <a:ln>
            <a:noFill/>
          </a:ln>
        </p:spPr>
      </p:sp>
      <p:sp>
        <p:nvSpPr>
          <p:cNvPr id="381" name="Google Shape;381;p56"/>
          <p:cNvSpPr txBox="1"/>
          <p:nvPr>
            <p:ph idx="1" type="body"/>
          </p:nvPr>
        </p:nvSpPr>
        <p:spPr>
          <a:xfrm>
            <a:off x="1053609" y="975939"/>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56"/>
          <p:cNvSpPr txBox="1"/>
          <p:nvPr>
            <p:ph idx="5" type="body"/>
          </p:nvPr>
        </p:nvSpPr>
        <p:spPr>
          <a:xfrm>
            <a:off x="1053609" y="1170134"/>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56"/>
          <p:cNvSpPr txBox="1"/>
          <p:nvPr>
            <p:ph idx="6" type="body"/>
          </p:nvPr>
        </p:nvSpPr>
        <p:spPr>
          <a:xfrm>
            <a:off x="1053609" y="2256685"/>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56"/>
          <p:cNvSpPr txBox="1"/>
          <p:nvPr>
            <p:ph idx="7" type="body"/>
          </p:nvPr>
        </p:nvSpPr>
        <p:spPr>
          <a:xfrm>
            <a:off x="1053609" y="2450880"/>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p56"/>
          <p:cNvSpPr txBox="1"/>
          <p:nvPr>
            <p:ph idx="8" type="body"/>
          </p:nvPr>
        </p:nvSpPr>
        <p:spPr>
          <a:xfrm>
            <a:off x="1053609" y="3543737"/>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p56"/>
          <p:cNvSpPr txBox="1"/>
          <p:nvPr>
            <p:ph idx="9" type="body"/>
          </p:nvPr>
        </p:nvSpPr>
        <p:spPr>
          <a:xfrm>
            <a:off x="1053609" y="3737932"/>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56"/>
          <p:cNvSpPr txBox="1"/>
          <p:nvPr>
            <p:ph idx="13" type="body"/>
          </p:nvPr>
        </p:nvSpPr>
        <p:spPr>
          <a:xfrm>
            <a:off x="1053609" y="4824483"/>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8" name="Google Shape;388;p56"/>
          <p:cNvSpPr txBox="1"/>
          <p:nvPr>
            <p:ph idx="14" type="body"/>
          </p:nvPr>
        </p:nvSpPr>
        <p:spPr>
          <a:xfrm>
            <a:off x="1053609" y="5018678"/>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389" name="Shape 389"/>
        <p:cNvGrpSpPr/>
        <p:nvPr/>
      </p:nvGrpSpPr>
      <p:grpSpPr>
        <a:xfrm>
          <a:off x="0" y="0"/>
          <a:ext cx="0" cy="0"/>
          <a:chOff x="0" y="0"/>
          <a:chExt cx="0" cy="0"/>
        </a:xfrm>
      </p:grpSpPr>
      <p:pic>
        <p:nvPicPr>
          <p:cNvPr id="390" name="Google Shape;390;p57"/>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391" name="Google Shape;391;p57"/>
          <p:cNvSpPr/>
          <p:nvPr>
            <p:ph idx="2" type="pic"/>
          </p:nvPr>
        </p:nvSpPr>
        <p:spPr>
          <a:xfrm>
            <a:off x="5712393" y="950714"/>
            <a:ext cx="5840851" cy="4949154"/>
          </a:xfrm>
          <a:prstGeom prst="roundRect">
            <a:avLst>
              <a:gd fmla="val 2757" name="adj"/>
            </a:avLst>
          </a:prstGeom>
          <a:noFill/>
          <a:ln>
            <a:noFill/>
          </a:ln>
        </p:spPr>
      </p:sp>
      <p:sp>
        <p:nvSpPr>
          <p:cNvPr id="392" name="Google Shape;392;p57"/>
          <p:cNvSpPr txBox="1"/>
          <p:nvPr>
            <p:ph idx="1" type="body"/>
          </p:nvPr>
        </p:nvSpPr>
        <p:spPr>
          <a:xfrm>
            <a:off x="651113" y="2855897"/>
            <a:ext cx="4464872" cy="138499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p57"/>
          <p:cNvSpPr txBox="1"/>
          <p:nvPr>
            <p:ph idx="3" type="body"/>
          </p:nvPr>
        </p:nvSpPr>
        <p:spPr>
          <a:xfrm>
            <a:off x="651113" y="2638106"/>
            <a:ext cx="3066969"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394" name="Shape 394"/>
        <p:cNvGrpSpPr/>
        <p:nvPr/>
      </p:nvGrpSpPr>
      <p:grpSpPr>
        <a:xfrm>
          <a:off x="0" y="0"/>
          <a:ext cx="0" cy="0"/>
          <a:chOff x="0" y="0"/>
          <a:chExt cx="0" cy="0"/>
        </a:xfrm>
      </p:grpSpPr>
      <p:pic>
        <p:nvPicPr>
          <p:cNvPr id="395" name="Google Shape;395;p58"/>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396" name="Google Shape;396;p58"/>
          <p:cNvSpPr/>
          <p:nvPr>
            <p:ph idx="2" type="pic"/>
          </p:nvPr>
        </p:nvSpPr>
        <p:spPr>
          <a:xfrm>
            <a:off x="1264257" y="0"/>
            <a:ext cx="4460682" cy="6858000"/>
          </a:xfrm>
          <a:prstGeom prst="roundRect">
            <a:avLst>
              <a:gd fmla="val 0" name="adj"/>
            </a:avLst>
          </a:prstGeom>
          <a:noFill/>
          <a:ln>
            <a:noFill/>
          </a:ln>
        </p:spPr>
      </p:sp>
      <p:sp>
        <p:nvSpPr>
          <p:cNvPr id="397" name="Google Shape;397;p58"/>
          <p:cNvSpPr txBox="1"/>
          <p:nvPr>
            <p:ph idx="1" type="body"/>
          </p:nvPr>
        </p:nvSpPr>
        <p:spPr>
          <a:xfrm>
            <a:off x="6922599" y="2855897"/>
            <a:ext cx="4464872" cy="138499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8" name="Google Shape;398;p58"/>
          <p:cNvSpPr txBox="1"/>
          <p:nvPr>
            <p:ph idx="3" type="body"/>
          </p:nvPr>
        </p:nvSpPr>
        <p:spPr>
          <a:xfrm>
            <a:off x="6922599" y="2638106"/>
            <a:ext cx="3066969"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9" name="Google Shape;399;p58"/>
          <p:cNvSpPr txBox="1"/>
          <p:nvPr>
            <p:ph idx="4" type="body"/>
          </p:nvPr>
        </p:nvSpPr>
        <p:spPr>
          <a:xfrm rot="-5400000">
            <a:off x="-2257967" y="3188934"/>
            <a:ext cx="5814645" cy="4801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400" name="Shape 400"/>
        <p:cNvGrpSpPr/>
        <p:nvPr/>
      </p:nvGrpSpPr>
      <p:grpSpPr>
        <a:xfrm>
          <a:off x="0" y="0"/>
          <a:ext cx="0" cy="0"/>
          <a:chOff x="0" y="0"/>
          <a:chExt cx="0" cy="0"/>
        </a:xfrm>
      </p:grpSpPr>
      <p:pic>
        <p:nvPicPr>
          <p:cNvPr id="401" name="Google Shape;401;p59"/>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402" name="Google Shape;402;p59"/>
          <p:cNvSpPr/>
          <p:nvPr>
            <p:ph idx="2" type="pic"/>
          </p:nvPr>
        </p:nvSpPr>
        <p:spPr>
          <a:xfrm>
            <a:off x="5009322" y="632395"/>
            <a:ext cx="3172569" cy="4949421"/>
          </a:xfrm>
          <a:prstGeom prst="roundRect">
            <a:avLst>
              <a:gd fmla="val 5800" name="adj"/>
            </a:avLst>
          </a:prstGeom>
          <a:noFill/>
          <a:ln>
            <a:noFill/>
          </a:ln>
        </p:spPr>
      </p:sp>
      <p:sp>
        <p:nvSpPr>
          <p:cNvPr id="403" name="Google Shape;403;p59"/>
          <p:cNvSpPr/>
          <p:nvPr>
            <p:ph idx="3" type="pic"/>
          </p:nvPr>
        </p:nvSpPr>
        <p:spPr>
          <a:xfrm>
            <a:off x="8380675" y="1268499"/>
            <a:ext cx="3172569" cy="4949421"/>
          </a:xfrm>
          <a:prstGeom prst="roundRect">
            <a:avLst>
              <a:gd fmla="val 5800" name="adj"/>
            </a:avLst>
          </a:prstGeom>
          <a:noFill/>
          <a:ln>
            <a:noFill/>
          </a:ln>
        </p:spPr>
      </p:sp>
      <p:sp>
        <p:nvSpPr>
          <p:cNvPr id="404" name="Google Shape;404;p59"/>
          <p:cNvSpPr txBox="1"/>
          <p:nvPr>
            <p:ph idx="1" type="body"/>
          </p:nvPr>
        </p:nvSpPr>
        <p:spPr>
          <a:xfrm>
            <a:off x="638756" y="2760203"/>
            <a:ext cx="3731810" cy="160043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5" name="Google Shape;405;p59"/>
          <p:cNvSpPr txBox="1"/>
          <p:nvPr>
            <p:ph idx="4" type="body"/>
          </p:nvPr>
        </p:nvSpPr>
        <p:spPr>
          <a:xfrm>
            <a:off x="638756" y="2542412"/>
            <a:ext cx="3066969"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406" name="Shape 406"/>
        <p:cNvGrpSpPr/>
        <p:nvPr/>
      </p:nvGrpSpPr>
      <p:grpSpPr>
        <a:xfrm>
          <a:off x="0" y="0"/>
          <a:ext cx="0" cy="0"/>
          <a:chOff x="0" y="0"/>
          <a:chExt cx="0" cy="0"/>
        </a:xfrm>
      </p:grpSpPr>
      <p:pic>
        <p:nvPicPr>
          <p:cNvPr id="407" name="Google Shape;407;p60"/>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408" name="Google Shape;408;p60"/>
          <p:cNvSpPr/>
          <p:nvPr>
            <p:ph idx="2" type="pic"/>
          </p:nvPr>
        </p:nvSpPr>
        <p:spPr>
          <a:xfrm>
            <a:off x="4365265" y="0"/>
            <a:ext cx="3760967" cy="6858000"/>
          </a:xfrm>
          <a:prstGeom prst="roundRect">
            <a:avLst>
              <a:gd fmla="val 0" name="adj"/>
            </a:avLst>
          </a:prstGeom>
          <a:noFill/>
          <a:ln>
            <a:noFill/>
          </a:ln>
        </p:spPr>
      </p:sp>
      <p:sp>
        <p:nvSpPr>
          <p:cNvPr id="409" name="Google Shape;409;p60"/>
          <p:cNvSpPr txBox="1"/>
          <p:nvPr>
            <p:ph idx="1" type="body"/>
          </p:nvPr>
        </p:nvSpPr>
        <p:spPr>
          <a:xfrm>
            <a:off x="494935" y="1911321"/>
            <a:ext cx="3183941" cy="332398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60"/>
          <p:cNvSpPr txBox="1"/>
          <p:nvPr>
            <p:ph idx="3" type="body"/>
          </p:nvPr>
        </p:nvSpPr>
        <p:spPr>
          <a:xfrm>
            <a:off x="494935" y="1693530"/>
            <a:ext cx="3066969"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60"/>
          <p:cNvSpPr txBox="1"/>
          <p:nvPr>
            <p:ph idx="4" type="body"/>
          </p:nvPr>
        </p:nvSpPr>
        <p:spPr>
          <a:xfrm>
            <a:off x="8881242" y="968647"/>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60"/>
          <p:cNvSpPr txBox="1"/>
          <p:nvPr>
            <p:ph idx="5" type="body"/>
          </p:nvPr>
        </p:nvSpPr>
        <p:spPr>
          <a:xfrm>
            <a:off x="8881242" y="1162842"/>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60"/>
          <p:cNvSpPr txBox="1"/>
          <p:nvPr>
            <p:ph idx="6" type="body"/>
          </p:nvPr>
        </p:nvSpPr>
        <p:spPr>
          <a:xfrm>
            <a:off x="8881242" y="2250778"/>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4" name="Google Shape;414;p60"/>
          <p:cNvSpPr txBox="1"/>
          <p:nvPr>
            <p:ph idx="7" type="body"/>
          </p:nvPr>
        </p:nvSpPr>
        <p:spPr>
          <a:xfrm>
            <a:off x="8881242" y="2444973"/>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60"/>
          <p:cNvSpPr txBox="1"/>
          <p:nvPr>
            <p:ph idx="8" type="body"/>
          </p:nvPr>
        </p:nvSpPr>
        <p:spPr>
          <a:xfrm>
            <a:off x="8881242" y="3540484"/>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60"/>
          <p:cNvSpPr txBox="1"/>
          <p:nvPr>
            <p:ph idx="9" type="body"/>
          </p:nvPr>
        </p:nvSpPr>
        <p:spPr>
          <a:xfrm>
            <a:off x="8881242" y="3734679"/>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60"/>
          <p:cNvSpPr txBox="1"/>
          <p:nvPr>
            <p:ph idx="13" type="body"/>
          </p:nvPr>
        </p:nvSpPr>
        <p:spPr>
          <a:xfrm>
            <a:off x="8881242" y="4822615"/>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1" sz="1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8" name="Google Shape;418;p60"/>
          <p:cNvSpPr txBox="1"/>
          <p:nvPr>
            <p:ph idx="14" type="body"/>
          </p:nvPr>
        </p:nvSpPr>
        <p:spPr>
          <a:xfrm>
            <a:off x="8881242" y="5016810"/>
            <a:ext cx="257927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419" name="Shape 419"/>
        <p:cNvGrpSpPr/>
        <p:nvPr/>
      </p:nvGrpSpPr>
      <p:grpSpPr>
        <a:xfrm>
          <a:off x="0" y="0"/>
          <a:ext cx="0" cy="0"/>
          <a:chOff x="0" y="0"/>
          <a:chExt cx="0" cy="0"/>
        </a:xfrm>
      </p:grpSpPr>
      <p:pic>
        <p:nvPicPr>
          <p:cNvPr id="420" name="Google Shape;420;p61"/>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421" name="Google Shape;421;p61"/>
          <p:cNvSpPr txBox="1"/>
          <p:nvPr>
            <p:ph idx="1" type="body"/>
          </p:nvPr>
        </p:nvSpPr>
        <p:spPr>
          <a:xfrm>
            <a:off x="2519415" y="723821"/>
            <a:ext cx="7153169"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61"/>
          <p:cNvSpPr txBox="1"/>
          <p:nvPr>
            <p:ph idx="2" type="body"/>
          </p:nvPr>
        </p:nvSpPr>
        <p:spPr>
          <a:xfrm>
            <a:off x="4815014" y="497586"/>
            <a:ext cx="2561970" cy="3139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61"/>
          <p:cNvSpPr txBox="1"/>
          <p:nvPr>
            <p:ph idx="3" type="body"/>
          </p:nvPr>
        </p:nvSpPr>
        <p:spPr>
          <a:xfrm>
            <a:off x="8684980" y="4222001"/>
            <a:ext cx="2204484"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4" name="Google Shape;424;p61"/>
          <p:cNvSpPr txBox="1"/>
          <p:nvPr>
            <p:ph idx="4" type="body"/>
          </p:nvPr>
        </p:nvSpPr>
        <p:spPr>
          <a:xfrm>
            <a:off x="1262228" y="4222001"/>
            <a:ext cx="2204484"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61"/>
          <p:cNvSpPr txBox="1"/>
          <p:nvPr>
            <p:ph idx="5" type="body"/>
          </p:nvPr>
        </p:nvSpPr>
        <p:spPr>
          <a:xfrm>
            <a:off x="4530810" y="4016203"/>
            <a:ext cx="3130380" cy="1169551"/>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61"/>
          <p:cNvSpPr txBox="1"/>
          <p:nvPr>
            <p:ph idx="6" type="body"/>
          </p:nvPr>
        </p:nvSpPr>
        <p:spPr>
          <a:xfrm>
            <a:off x="4815014" y="3793964"/>
            <a:ext cx="2561970" cy="3139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lt1"/>
              </a:buClr>
              <a:buSzPts val="1600"/>
              <a:buNone/>
              <a:defRPr b="1" sz="16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427" name="Shape 427"/>
        <p:cNvGrpSpPr/>
        <p:nvPr/>
      </p:nvGrpSpPr>
      <p:grpSpPr>
        <a:xfrm>
          <a:off x="0" y="0"/>
          <a:ext cx="0" cy="0"/>
          <a:chOff x="0" y="0"/>
          <a:chExt cx="0" cy="0"/>
        </a:xfrm>
      </p:grpSpPr>
      <p:pic>
        <p:nvPicPr>
          <p:cNvPr id="428" name="Google Shape;428;p62"/>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429" name="Google Shape;429;p62"/>
          <p:cNvSpPr/>
          <p:nvPr>
            <p:ph idx="2" type="pic"/>
          </p:nvPr>
        </p:nvSpPr>
        <p:spPr>
          <a:xfrm>
            <a:off x="2122998" y="1960529"/>
            <a:ext cx="1272209" cy="1277587"/>
          </a:xfrm>
          <a:prstGeom prst="roundRect">
            <a:avLst>
              <a:gd fmla="val 5800" name="adj"/>
            </a:avLst>
          </a:prstGeom>
          <a:noFill/>
          <a:ln>
            <a:noFill/>
          </a:ln>
        </p:spPr>
      </p:sp>
      <p:sp>
        <p:nvSpPr>
          <p:cNvPr id="430" name="Google Shape;430;p62"/>
          <p:cNvSpPr/>
          <p:nvPr>
            <p:ph idx="3" type="pic"/>
          </p:nvPr>
        </p:nvSpPr>
        <p:spPr>
          <a:xfrm>
            <a:off x="2122998" y="3447423"/>
            <a:ext cx="1272209" cy="1277587"/>
          </a:xfrm>
          <a:prstGeom prst="roundRect">
            <a:avLst>
              <a:gd fmla="val 5800" name="adj"/>
            </a:avLst>
          </a:prstGeom>
          <a:noFill/>
          <a:ln>
            <a:noFill/>
          </a:ln>
        </p:spPr>
      </p:sp>
      <p:sp>
        <p:nvSpPr>
          <p:cNvPr id="431" name="Google Shape;431;p62"/>
          <p:cNvSpPr/>
          <p:nvPr>
            <p:ph idx="4" type="pic"/>
          </p:nvPr>
        </p:nvSpPr>
        <p:spPr>
          <a:xfrm>
            <a:off x="2122998" y="4934317"/>
            <a:ext cx="1272209" cy="1277587"/>
          </a:xfrm>
          <a:prstGeom prst="roundRect">
            <a:avLst>
              <a:gd fmla="val 5800" name="adj"/>
            </a:avLst>
          </a:prstGeom>
          <a:noFill/>
          <a:ln>
            <a:noFill/>
          </a:ln>
        </p:spPr>
      </p:sp>
      <p:sp>
        <p:nvSpPr>
          <p:cNvPr id="432" name="Google Shape;432;p62"/>
          <p:cNvSpPr/>
          <p:nvPr>
            <p:ph idx="5" type="pic"/>
          </p:nvPr>
        </p:nvSpPr>
        <p:spPr>
          <a:xfrm>
            <a:off x="6615485" y="1960529"/>
            <a:ext cx="1272209" cy="1277587"/>
          </a:xfrm>
          <a:prstGeom prst="roundRect">
            <a:avLst>
              <a:gd fmla="val 5800" name="adj"/>
            </a:avLst>
          </a:prstGeom>
          <a:noFill/>
          <a:ln>
            <a:noFill/>
          </a:ln>
        </p:spPr>
      </p:sp>
      <p:sp>
        <p:nvSpPr>
          <p:cNvPr id="433" name="Google Shape;433;p62"/>
          <p:cNvSpPr/>
          <p:nvPr>
            <p:ph idx="6" type="pic"/>
          </p:nvPr>
        </p:nvSpPr>
        <p:spPr>
          <a:xfrm>
            <a:off x="6615485" y="3447423"/>
            <a:ext cx="1272209" cy="1277587"/>
          </a:xfrm>
          <a:prstGeom prst="roundRect">
            <a:avLst>
              <a:gd fmla="val 5800" name="adj"/>
            </a:avLst>
          </a:prstGeom>
          <a:noFill/>
          <a:ln>
            <a:noFill/>
          </a:ln>
        </p:spPr>
      </p:sp>
      <p:sp>
        <p:nvSpPr>
          <p:cNvPr id="434" name="Google Shape;434;p62"/>
          <p:cNvSpPr/>
          <p:nvPr>
            <p:ph idx="7" type="pic"/>
          </p:nvPr>
        </p:nvSpPr>
        <p:spPr>
          <a:xfrm>
            <a:off x="6615485" y="4934317"/>
            <a:ext cx="1272209" cy="1277587"/>
          </a:xfrm>
          <a:prstGeom prst="roundRect">
            <a:avLst>
              <a:gd fmla="val 5800" name="adj"/>
            </a:avLst>
          </a:prstGeom>
          <a:noFill/>
          <a:ln>
            <a:noFill/>
          </a:ln>
        </p:spPr>
      </p:sp>
      <p:sp>
        <p:nvSpPr>
          <p:cNvPr id="435" name="Google Shape;435;p62"/>
          <p:cNvSpPr txBox="1"/>
          <p:nvPr>
            <p:ph idx="1" type="body"/>
          </p:nvPr>
        </p:nvSpPr>
        <p:spPr>
          <a:xfrm>
            <a:off x="1985875" y="677494"/>
            <a:ext cx="8417962" cy="75713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4800"/>
              <a:buNone/>
              <a:defRPr b="1" sz="48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62"/>
          <p:cNvSpPr txBox="1"/>
          <p:nvPr>
            <p:ph idx="8" type="body"/>
          </p:nvPr>
        </p:nvSpPr>
        <p:spPr>
          <a:xfrm>
            <a:off x="8088788" y="2245077"/>
            <a:ext cx="236301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7" name="Google Shape;437;p62"/>
          <p:cNvSpPr txBox="1"/>
          <p:nvPr>
            <p:ph idx="9" type="body"/>
          </p:nvPr>
        </p:nvSpPr>
        <p:spPr>
          <a:xfrm>
            <a:off x="8088788" y="2022838"/>
            <a:ext cx="236301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8" name="Google Shape;438;p62"/>
          <p:cNvSpPr txBox="1"/>
          <p:nvPr>
            <p:ph idx="13" type="body"/>
          </p:nvPr>
        </p:nvSpPr>
        <p:spPr>
          <a:xfrm>
            <a:off x="8088788" y="3721551"/>
            <a:ext cx="236301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9" name="Google Shape;439;p62"/>
          <p:cNvSpPr txBox="1"/>
          <p:nvPr>
            <p:ph idx="14" type="body"/>
          </p:nvPr>
        </p:nvSpPr>
        <p:spPr>
          <a:xfrm>
            <a:off x="8088788" y="3499312"/>
            <a:ext cx="236301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0" name="Google Shape;440;p62"/>
          <p:cNvSpPr txBox="1"/>
          <p:nvPr>
            <p:ph idx="15" type="body"/>
          </p:nvPr>
        </p:nvSpPr>
        <p:spPr>
          <a:xfrm>
            <a:off x="8088788" y="5213831"/>
            <a:ext cx="236301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1" name="Google Shape;441;p62"/>
          <p:cNvSpPr txBox="1"/>
          <p:nvPr>
            <p:ph idx="16" type="body"/>
          </p:nvPr>
        </p:nvSpPr>
        <p:spPr>
          <a:xfrm>
            <a:off x="8088788" y="4991592"/>
            <a:ext cx="236301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2" name="Google Shape;442;p62"/>
          <p:cNvSpPr txBox="1"/>
          <p:nvPr>
            <p:ph idx="17" type="body"/>
          </p:nvPr>
        </p:nvSpPr>
        <p:spPr>
          <a:xfrm>
            <a:off x="3591216" y="2245077"/>
            <a:ext cx="236301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3" name="Google Shape;443;p62"/>
          <p:cNvSpPr txBox="1"/>
          <p:nvPr>
            <p:ph idx="18" type="body"/>
          </p:nvPr>
        </p:nvSpPr>
        <p:spPr>
          <a:xfrm>
            <a:off x="3591216" y="2022838"/>
            <a:ext cx="236301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62"/>
          <p:cNvSpPr txBox="1"/>
          <p:nvPr>
            <p:ph idx="19" type="body"/>
          </p:nvPr>
        </p:nvSpPr>
        <p:spPr>
          <a:xfrm>
            <a:off x="3591216" y="3721551"/>
            <a:ext cx="236301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62"/>
          <p:cNvSpPr txBox="1"/>
          <p:nvPr>
            <p:ph idx="20" type="body"/>
          </p:nvPr>
        </p:nvSpPr>
        <p:spPr>
          <a:xfrm>
            <a:off x="3591216" y="3499312"/>
            <a:ext cx="236301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62"/>
          <p:cNvSpPr txBox="1"/>
          <p:nvPr>
            <p:ph idx="21" type="body"/>
          </p:nvPr>
        </p:nvSpPr>
        <p:spPr>
          <a:xfrm>
            <a:off x="3591216" y="5213831"/>
            <a:ext cx="2363017" cy="95410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62"/>
          <p:cNvSpPr txBox="1"/>
          <p:nvPr>
            <p:ph idx="22" type="body"/>
          </p:nvPr>
        </p:nvSpPr>
        <p:spPr>
          <a:xfrm>
            <a:off x="3591216" y="4991592"/>
            <a:ext cx="236301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accent3"/>
              </a:buClr>
              <a:buSzPts val="1600"/>
              <a:buNone/>
              <a:defRPr b="1" sz="16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 name="Shape 38"/>
        <p:cNvGrpSpPr/>
        <p:nvPr/>
      </p:nvGrpSpPr>
      <p:grpSpPr>
        <a:xfrm>
          <a:off x="0" y="0"/>
          <a:ext cx="0" cy="0"/>
          <a:chOff x="0" y="0"/>
          <a:chExt cx="0" cy="0"/>
        </a:xfrm>
      </p:grpSpPr>
      <p:pic>
        <p:nvPicPr>
          <p:cNvPr id="39" name="Google Shape;39;p18"/>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40" name="Google Shape;40;p18"/>
          <p:cNvSpPr/>
          <p:nvPr>
            <p:ph idx="2" type="pic"/>
          </p:nvPr>
        </p:nvSpPr>
        <p:spPr>
          <a:xfrm>
            <a:off x="631596" y="631595"/>
            <a:ext cx="3167405" cy="4958499"/>
          </a:xfrm>
          <a:prstGeom prst="roundRect">
            <a:avLst>
              <a:gd fmla="val 5800" name="adj"/>
            </a:avLst>
          </a:prstGeom>
          <a:noFill/>
          <a:ln>
            <a:noFill/>
          </a:ln>
        </p:spPr>
      </p:sp>
      <p:sp>
        <p:nvSpPr>
          <p:cNvPr id="41" name="Google Shape;41;p18"/>
          <p:cNvSpPr/>
          <p:nvPr>
            <p:ph idx="3" type="pic"/>
          </p:nvPr>
        </p:nvSpPr>
        <p:spPr>
          <a:xfrm>
            <a:off x="4006392" y="1263191"/>
            <a:ext cx="3167405" cy="4958499"/>
          </a:xfrm>
          <a:prstGeom prst="roundRect">
            <a:avLst>
              <a:gd fmla="val 5800" name="adj"/>
            </a:avLst>
          </a:prstGeom>
          <a:noFill/>
          <a:ln>
            <a:noFill/>
          </a:ln>
        </p:spPr>
      </p:sp>
      <p:sp>
        <p:nvSpPr>
          <p:cNvPr id="42" name="Google Shape;42;p18"/>
          <p:cNvSpPr txBox="1"/>
          <p:nvPr>
            <p:ph idx="1" type="body"/>
          </p:nvPr>
        </p:nvSpPr>
        <p:spPr>
          <a:xfrm>
            <a:off x="8606542" y="2239572"/>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4" type="body"/>
          </p:nvPr>
        </p:nvSpPr>
        <p:spPr>
          <a:xfrm>
            <a:off x="8606542" y="2444041"/>
            <a:ext cx="2224726" cy="1006474"/>
          </a:xfrm>
          <a:prstGeom prst="rect">
            <a:avLst/>
          </a:prstGeom>
          <a:noFill/>
          <a:ln>
            <a:noFill/>
          </a:ln>
        </p:spPr>
        <p:txBody>
          <a:bodyPr anchorCtr="0" anchor="t" bIns="45700" lIns="91425" spcFirstLastPara="1" rIns="91425" wrap="square" tIns="45700">
            <a:normAutofit/>
          </a:bodyPr>
          <a:lstStyle>
            <a:lvl1pPr indent="-228600" lvl="0" marL="457200" algn="l">
              <a:lnSpc>
                <a:spcPct val="114285"/>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5" type="body"/>
          </p:nvPr>
        </p:nvSpPr>
        <p:spPr>
          <a:xfrm>
            <a:off x="8606542" y="3497520"/>
            <a:ext cx="1645715" cy="2690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400"/>
              <a:buNone/>
              <a:defRPr b="1" sz="1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8"/>
          <p:cNvSpPr txBox="1"/>
          <p:nvPr>
            <p:ph idx="6" type="body"/>
          </p:nvPr>
        </p:nvSpPr>
        <p:spPr>
          <a:xfrm>
            <a:off x="8606542" y="3701989"/>
            <a:ext cx="2224726" cy="1006474"/>
          </a:xfrm>
          <a:prstGeom prst="rect">
            <a:avLst/>
          </a:prstGeom>
          <a:noFill/>
          <a:ln>
            <a:noFill/>
          </a:ln>
        </p:spPr>
        <p:txBody>
          <a:bodyPr anchorCtr="0" anchor="t" bIns="45700" lIns="91425" spcFirstLastPara="1" rIns="91425" wrap="square" tIns="45700">
            <a:normAutofit/>
          </a:bodyPr>
          <a:lstStyle>
            <a:lvl1pPr indent="-228600" lvl="0" marL="457200" algn="l">
              <a:lnSpc>
                <a:spcPct val="114285"/>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448" name="Shape 448"/>
        <p:cNvGrpSpPr/>
        <p:nvPr/>
      </p:nvGrpSpPr>
      <p:grpSpPr>
        <a:xfrm>
          <a:off x="0" y="0"/>
          <a:ext cx="0" cy="0"/>
          <a:chOff x="0" y="0"/>
          <a:chExt cx="0" cy="0"/>
        </a:xfrm>
      </p:grpSpPr>
      <p:pic>
        <p:nvPicPr>
          <p:cNvPr id="449" name="Google Shape;449;p63"/>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450" name="Google Shape;450;p63"/>
          <p:cNvSpPr/>
          <p:nvPr>
            <p:ph idx="2" type="pic"/>
          </p:nvPr>
        </p:nvSpPr>
        <p:spPr>
          <a:xfrm>
            <a:off x="631509" y="632660"/>
            <a:ext cx="6066066" cy="5585259"/>
          </a:xfrm>
          <a:prstGeom prst="roundRect">
            <a:avLst>
              <a:gd fmla="val 5800" name="adj"/>
            </a:avLst>
          </a:prstGeom>
          <a:noFill/>
          <a:ln>
            <a:noFill/>
          </a:ln>
        </p:spPr>
      </p:sp>
      <p:sp>
        <p:nvSpPr>
          <p:cNvPr id="451" name="Google Shape;451;p63"/>
          <p:cNvSpPr txBox="1"/>
          <p:nvPr>
            <p:ph idx="1" type="body"/>
          </p:nvPr>
        </p:nvSpPr>
        <p:spPr>
          <a:xfrm>
            <a:off x="7485321" y="2747811"/>
            <a:ext cx="3902150" cy="160043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63"/>
          <p:cNvSpPr txBox="1"/>
          <p:nvPr>
            <p:ph idx="3" type="body"/>
          </p:nvPr>
        </p:nvSpPr>
        <p:spPr>
          <a:xfrm>
            <a:off x="7485321" y="2542412"/>
            <a:ext cx="3066969"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453" name="Shape 453"/>
        <p:cNvGrpSpPr/>
        <p:nvPr/>
      </p:nvGrpSpPr>
      <p:grpSpPr>
        <a:xfrm>
          <a:off x="0" y="0"/>
          <a:ext cx="0" cy="0"/>
          <a:chOff x="0" y="0"/>
          <a:chExt cx="0" cy="0"/>
        </a:xfrm>
      </p:grpSpPr>
      <p:pic>
        <p:nvPicPr>
          <p:cNvPr id="454" name="Google Shape;454;p64"/>
          <p:cNvPicPr preferRelativeResize="0"/>
          <p:nvPr/>
        </p:nvPicPr>
        <p:blipFill rotWithShape="1">
          <a:blip r:embed="rId2">
            <a:alphaModFix/>
          </a:blip>
          <a:srcRect b="0" l="0" r="0" t="0"/>
          <a:stretch/>
        </p:blipFill>
        <p:spPr>
          <a:xfrm>
            <a:off x="1185" y="0"/>
            <a:ext cx="12189630" cy="6858000"/>
          </a:xfrm>
          <a:prstGeom prst="rect">
            <a:avLst/>
          </a:prstGeom>
          <a:noFill/>
          <a:ln>
            <a:noFill/>
          </a:ln>
        </p:spPr>
      </p:pic>
      <p:sp>
        <p:nvSpPr>
          <p:cNvPr id="455" name="Google Shape;455;p64"/>
          <p:cNvSpPr txBox="1"/>
          <p:nvPr/>
        </p:nvSpPr>
        <p:spPr>
          <a:xfrm>
            <a:off x="648587" y="2185394"/>
            <a:ext cx="10909004" cy="14615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16163"/>
                </a:solidFill>
                <a:latin typeface="Raleway Light"/>
                <a:ea typeface="Raleway Light"/>
                <a:cs typeface="Raleway Light"/>
                <a:sym typeface="Raleway Light"/>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Sed ut perspiciatis unde omnis iste natus error. </a:t>
            </a:r>
            <a:endParaRPr b="0" i="0" sz="1400" u="none" cap="none" strike="noStrike">
              <a:solidFill>
                <a:srgbClr val="000000"/>
              </a:solidFill>
              <a:latin typeface="Arial"/>
              <a:ea typeface="Arial"/>
              <a:cs typeface="Arial"/>
              <a:sym typeface="Arial"/>
            </a:endParaRPr>
          </a:p>
        </p:txBody>
      </p:sp>
      <p:sp>
        <p:nvSpPr>
          <p:cNvPr id="456" name="Google Shape;456;p64"/>
          <p:cNvSpPr txBox="1"/>
          <p:nvPr>
            <p:ph idx="1" type="body"/>
          </p:nvPr>
        </p:nvSpPr>
        <p:spPr>
          <a:xfrm>
            <a:off x="648587" y="304878"/>
            <a:ext cx="10909004" cy="1323439"/>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2"/>
              </a:buClr>
              <a:buSzPts val="4000"/>
              <a:buNone/>
              <a:defRPr b="1" sz="40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64"/>
          <p:cNvSpPr txBox="1"/>
          <p:nvPr>
            <p:ph idx="2" type="body"/>
          </p:nvPr>
        </p:nvSpPr>
        <p:spPr>
          <a:xfrm>
            <a:off x="648587" y="2185394"/>
            <a:ext cx="10909004" cy="1461573"/>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64"/>
          <p:cNvSpPr txBox="1"/>
          <p:nvPr>
            <p:ph idx="3" type="body"/>
          </p:nvPr>
        </p:nvSpPr>
        <p:spPr>
          <a:xfrm>
            <a:off x="1819402" y="3937108"/>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64"/>
          <p:cNvSpPr txBox="1"/>
          <p:nvPr>
            <p:ph idx="4" type="body"/>
          </p:nvPr>
        </p:nvSpPr>
        <p:spPr>
          <a:xfrm>
            <a:off x="1298431" y="4668187"/>
            <a:ext cx="1645715"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64"/>
          <p:cNvSpPr txBox="1"/>
          <p:nvPr>
            <p:ph idx="5" type="body"/>
          </p:nvPr>
        </p:nvSpPr>
        <p:spPr>
          <a:xfrm>
            <a:off x="1073805" y="5127671"/>
            <a:ext cx="2094966"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1" name="Google Shape;461;p64"/>
          <p:cNvSpPr txBox="1"/>
          <p:nvPr>
            <p:ph idx="6" type="body"/>
          </p:nvPr>
        </p:nvSpPr>
        <p:spPr>
          <a:xfrm>
            <a:off x="4466369" y="3937108"/>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2" name="Google Shape;462;p64"/>
          <p:cNvSpPr txBox="1"/>
          <p:nvPr>
            <p:ph idx="7" type="body"/>
          </p:nvPr>
        </p:nvSpPr>
        <p:spPr>
          <a:xfrm>
            <a:off x="3945398" y="4668187"/>
            <a:ext cx="1645715"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64"/>
          <p:cNvSpPr txBox="1"/>
          <p:nvPr>
            <p:ph idx="8" type="body"/>
          </p:nvPr>
        </p:nvSpPr>
        <p:spPr>
          <a:xfrm>
            <a:off x="3720772" y="5127671"/>
            <a:ext cx="2094966"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4" name="Google Shape;464;p64"/>
          <p:cNvSpPr txBox="1"/>
          <p:nvPr>
            <p:ph idx="9" type="body"/>
          </p:nvPr>
        </p:nvSpPr>
        <p:spPr>
          <a:xfrm>
            <a:off x="7121861" y="3937108"/>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64"/>
          <p:cNvSpPr txBox="1"/>
          <p:nvPr>
            <p:ph idx="13" type="body"/>
          </p:nvPr>
        </p:nvSpPr>
        <p:spPr>
          <a:xfrm>
            <a:off x="6600890" y="4668187"/>
            <a:ext cx="1645715"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6" name="Google Shape;466;p64"/>
          <p:cNvSpPr txBox="1"/>
          <p:nvPr>
            <p:ph idx="14" type="body"/>
          </p:nvPr>
        </p:nvSpPr>
        <p:spPr>
          <a:xfrm>
            <a:off x="6376264" y="5127671"/>
            <a:ext cx="2094966"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64"/>
          <p:cNvSpPr txBox="1"/>
          <p:nvPr>
            <p:ph idx="15" type="body"/>
          </p:nvPr>
        </p:nvSpPr>
        <p:spPr>
          <a:xfrm>
            <a:off x="9768828" y="3937108"/>
            <a:ext cx="603773" cy="461665"/>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400"/>
              <a:buNone/>
              <a:defRPr b="1" sz="2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8" name="Google Shape;468;p64"/>
          <p:cNvSpPr txBox="1"/>
          <p:nvPr>
            <p:ph idx="16" type="body"/>
          </p:nvPr>
        </p:nvSpPr>
        <p:spPr>
          <a:xfrm>
            <a:off x="9247857" y="4668187"/>
            <a:ext cx="1645715" cy="535531"/>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9" name="Google Shape;469;p64"/>
          <p:cNvSpPr txBox="1"/>
          <p:nvPr>
            <p:ph idx="17" type="body"/>
          </p:nvPr>
        </p:nvSpPr>
        <p:spPr>
          <a:xfrm>
            <a:off x="9023231" y="5127671"/>
            <a:ext cx="2094966" cy="95410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470" name="Shape 470"/>
        <p:cNvGrpSpPr/>
        <p:nvPr/>
      </p:nvGrpSpPr>
      <p:grpSpPr>
        <a:xfrm>
          <a:off x="0" y="0"/>
          <a:ext cx="0" cy="0"/>
          <a:chOff x="0" y="0"/>
          <a:chExt cx="0" cy="0"/>
        </a:xfrm>
      </p:grpSpPr>
      <p:pic>
        <p:nvPicPr>
          <p:cNvPr id="471" name="Google Shape;471;p65"/>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472" name="Google Shape;472;p65"/>
          <p:cNvSpPr txBox="1"/>
          <p:nvPr>
            <p:ph idx="1" type="body"/>
          </p:nvPr>
        </p:nvSpPr>
        <p:spPr>
          <a:xfrm>
            <a:off x="3591567" y="2893773"/>
            <a:ext cx="5023044" cy="1015663"/>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lt1"/>
              </a:buClr>
              <a:buSzPts val="6000"/>
              <a:buNone/>
              <a:defRPr b="1" sz="60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65"/>
          <p:cNvSpPr txBox="1"/>
          <p:nvPr>
            <p:ph idx="2" type="body"/>
          </p:nvPr>
        </p:nvSpPr>
        <p:spPr>
          <a:xfrm>
            <a:off x="2872466" y="4022408"/>
            <a:ext cx="6447068" cy="52322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Full Image without Header &amp; Footer">
  <p:cSld name="70_Full Image without Header &amp; Footer">
    <p:spTree>
      <p:nvGrpSpPr>
        <p:cNvPr id="474" name="Shape 474"/>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Full Image without Header &amp; Footer">
  <p:cSld name="63_Full Image without Header &amp; Footer">
    <p:spTree>
      <p:nvGrpSpPr>
        <p:cNvPr id="475" name="Shape 475"/>
        <p:cNvGrpSpPr/>
        <p:nvPr/>
      </p:nvGrpSpPr>
      <p:grpSpPr>
        <a:xfrm>
          <a:off x="0" y="0"/>
          <a:ext cx="0" cy="0"/>
          <a:chOff x="0" y="0"/>
          <a:chExt cx="0" cy="0"/>
        </a:xfrm>
      </p:grpSpPr>
      <p:sp>
        <p:nvSpPr>
          <p:cNvPr id="476" name="Google Shape;476;p67"/>
          <p:cNvSpPr/>
          <p:nvPr>
            <p:ph idx="2" type="pic"/>
          </p:nvPr>
        </p:nvSpPr>
        <p:spPr>
          <a:xfrm>
            <a:off x="5562600" y="1"/>
            <a:ext cx="6629400" cy="6857999"/>
          </a:xfrm>
          <a:prstGeom prst="rect">
            <a:avLst/>
          </a:prstGeom>
          <a:noFill/>
          <a:ln>
            <a:noFill/>
          </a:ln>
        </p:spPr>
      </p:sp>
      <p:sp>
        <p:nvSpPr>
          <p:cNvPr id="477" name="Google Shape;477;p67"/>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3_Full Image without Header &amp; Footer">
  <p:cSld name="103_Full Image without Header &amp; Footer">
    <p:spTree>
      <p:nvGrpSpPr>
        <p:cNvPr id="478" name="Shape 478"/>
        <p:cNvGrpSpPr/>
        <p:nvPr/>
      </p:nvGrpSpPr>
      <p:grpSpPr>
        <a:xfrm>
          <a:off x="0" y="0"/>
          <a:ext cx="0" cy="0"/>
          <a:chOff x="0" y="0"/>
          <a:chExt cx="0" cy="0"/>
        </a:xfrm>
      </p:grpSpPr>
      <p:sp>
        <p:nvSpPr>
          <p:cNvPr id="479" name="Google Shape;479;p68"/>
          <p:cNvSpPr/>
          <p:nvPr>
            <p:ph idx="2" type="pic"/>
          </p:nvPr>
        </p:nvSpPr>
        <p:spPr>
          <a:xfrm>
            <a:off x="1952832" y="3022234"/>
            <a:ext cx="1918934" cy="1918934"/>
          </a:xfrm>
          <a:prstGeom prst="rect">
            <a:avLst/>
          </a:prstGeom>
          <a:noFill/>
          <a:ln>
            <a:noFill/>
          </a:ln>
        </p:spPr>
      </p:sp>
      <p:sp>
        <p:nvSpPr>
          <p:cNvPr id="480" name="Google Shape;480;p68"/>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2_Full Image without Header &amp; Footer">
  <p:cSld name="172_Full Image without Header &amp; Footer">
    <p:spTree>
      <p:nvGrpSpPr>
        <p:cNvPr id="481" name="Shape 481"/>
        <p:cNvGrpSpPr/>
        <p:nvPr/>
      </p:nvGrpSpPr>
      <p:grpSpPr>
        <a:xfrm>
          <a:off x="0" y="0"/>
          <a:ext cx="0" cy="0"/>
          <a:chOff x="0" y="0"/>
          <a:chExt cx="0" cy="0"/>
        </a:xfrm>
      </p:grpSpPr>
      <p:sp>
        <p:nvSpPr>
          <p:cNvPr id="482" name="Google Shape;482;p69"/>
          <p:cNvSpPr/>
          <p:nvPr>
            <p:ph idx="2" type="pic"/>
          </p:nvPr>
        </p:nvSpPr>
        <p:spPr>
          <a:xfrm>
            <a:off x="0" y="1718267"/>
            <a:ext cx="12192000" cy="2862861"/>
          </a:xfrm>
          <a:prstGeom prst="rect">
            <a:avLst/>
          </a:prstGeom>
          <a:noFill/>
          <a:ln>
            <a:noFill/>
          </a:ln>
        </p:spPr>
      </p:sp>
      <p:sp>
        <p:nvSpPr>
          <p:cNvPr id="483" name="Google Shape;483;p69"/>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0_Full Image without Header &amp; Footer">
  <p:cSld name="120_Full Image without Header &amp; Footer">
    <p:spTree>
      <p:nvGrpSpPr>
        <p:cNvPr id="484" name="Shape 484"/>
        <p:cNvGrpSpPr/>
        <p:nvPr/>
      </p:nvGrpSpPr>
      <p:grpSpPr>
        <a:xfrm>
          <a:off x="0" y="0"/>
          <a:ext cx="0" cy="0"/>
          <a:chOff x="0" y="0"/>
          <a:chExt cx="0" cy="0"/>
        </a:xfrm>
      </p:grpSpPr>
      <p:sp>
        <p:nvSpPr>
          <p:cNvPr id="485" name="Google Shape;485;p70"/>
          <p:cNvSpPr/>
          <p:nvPr>
            <p:ph idx="2" type="pic"/>
          </p:nvPr>
        </p:nvSpPr>
        <p:spPr>
          <a:xfrm>
            <a:off x="619124" y="1988840"/>
            <a:ext cx="4828804" cy="4250034"/>
          </a:xfrm>
          <a:prstGeom prst="rect">
            <a:avLst/>
          </a:prstGeom>
          <a:noFill/>
          <a:ln>
            <a:noFill/>
          </a:ln>
        </p:spPr>
      </p:sp>
      <p:sp>
        <p:nvSpPr>
          <p:cNvPr id="486" name="Google Shape;486;p70"/>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4_Full Image without Header &amp; Footer">
  <p:cSld name="124_Full Image without Header &amp; Footer">
    <p:spTree>
      <p:nvGrpSpPr>
        <p:cNvPr id="487" name="Shape 487"/>
        <p:cNvGrpSpPr/>
        <p:nvPr/>
      </p:nvGrpSpPr>
      <p:grpSpPr>
        <a:xfrm>
          <a:off x="0" y="0"/>
          <a:ext cx="0" cy="0"/>
          <a:chOff x="0" y="0"/>
          <a:chExt cx="0" cy="0"/>
        </a:xfrm>
      </p:grpSpPr>
      <p:sp>
        <p:nvSpPr>
          <p:cNvPr id="488" name="Google Shape;488;p71"/>
          <p:cNvSpPr/>
          <p:nvPr>
            <p:ph idx="2" type="pic"/>
          </p:nvPr>
        </p:nvSpPr>
        <p:spPr>
          <a:xfrm>
            <a:off x="0" y="1556792"/>
            <a:ext cx="3575720" cy="5301208"/>
          </a:xfrm>
          <a:prstGeom prst="rect">
            <a:avLst/>
          </a:prstGeom>
          <a:noFill/>
          <a:ln>
            <a:noFill/>
          </a:ln>
        </p:spPr>
      </p:sp>
      <p:sp>
        <p:nvSpPr>
          <p:cNvPr id="489" name="Google Shape;489;p71"/>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9_Full Image without Header &amp; Footer">
  <p:cSld name="119_Full Image without Header &amp; Footer">
    <p:spTree>
      <p:nvGrpSpPr>
        <p:cNvPr id="490" name="Shape 490"/>
        <p:cNvGrpSpPr/>
        <p:nvPr/>
      </p:nvGrpSpPr>
      <p:grpSpPr>
        <a:xfrm>
          <a:off x="0" y="0"/>
          <a:ext cx="0" cy="0"/>
          <a:chOff x="0" y="0"/>
          <a:chExt cx="0" cy="0"/>
        </a:xfrm>
      </p:grpSpPr>
      <p:sp>
        <p:nvSpPr>
          <p:cNvPr id="491" name="Google Shape;491;p72"/>
          <p:cNvSpPr/>
          <p:nvPr>
            <p:ph idx="2" type="pic"/>
          </p:nvPr>
        </p:nvSpPr>
        <p:spPr>
          <a:xfrm>
            <a:off x="0" y="1999094"/>
            <a:ext cx="5447928" cy="4858906"/>
          </a:xfrm>
          <a:prstGeom prst="rect">
            <a:avLst/>
          </a:prstGeom>
          <a:noFill/>
          <a:ln>
            <a:noFill/>
          </a:ln>
        </p:spPr>
      </p:sp>
      <p:sp>
        <p:nvSpPr>
          <p:cNvPr id="492" name="Google Shape;492;p7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 name="Shape 46"/>
        <p:cNvGrpSpPr/>
        <p:nvPr/>
      </p:nvGrpSpPr>
      <p:grpSpPr>
        <a:xfrm>
          <a:off x="0" y="0"/>
          <a:ext cx="0" cy="0"/>
          <a:chOff x="0" y="0"/>
          <a:chExt cx="0" cy="0"/>
        </a:xfrm>
      </p:grpSpPr>
      <p:pic>
        <p:nvPicPr>
          <p:cNvPr id="47" name="Google Shape;47;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19"/>
          <p:cNvSpPr txBox="1"/>
          <p:nvPr>
            <p:ph idx="1" type="body"/>
          </p:nvPr>
        </p:nvSpPr>
        <p:spPr>
          <a:xfrm>
            <a:off x="3731596" y="2970536"/>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5400"/>
              <a:buNone/>
              <a:defRPr b="1" sz="5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9"/>
          <p:cNvSpPr txBox="1"/>
          <p:nvPr>
            <p:ph idx="2" type="body"/>
          </p:nvPr>
        </p:nvSpPr>
        <p:spPr>
          <a:xfrm>
            <a:off x="3852589" y="3736566"/>
            <a:ext cx="1745429"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9"/>
          <p:cNvSpPr txBox="1"/>
          <p:nvPr>
            <p:ph idx="3" type="body"/>
          </p:nvPr>
        </p:nvSpPr>
        <p:spPr>
          <a:xfrm>
            <a:off x="6453531" y="2970536"/>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5400"/>
              <a:buNone/>
              <a:defRPr b="1" sz="54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9"/>
          <p:cNvSpPr txBox="1"/>
          <p:nvPr>
            <p:ph idx="4" type="body"/>
          </p:nvPr>
        </p:nvSpPr>
        <p:spPr>
          <a:xfrm>
            <a:off x="6574524" y="3736566"/>
            <a:ext cx="1745429"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9"/>
          <p:cNvSpPr txBox="1"/>
          <p:nvPr>
            <p:ph idx="5" type="body"/>
          </p:nvPr>
        </p:nvSpPr>
        <p:spPr>
          <a:xfrm>
            <a:off x="9174051" y="2970536"/>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5400"/>
              <a:buNone/>
              <a:defRPr b="1" sz="5400">
                <a:solidFill>
                  <a:schemeClr val="accen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9"/>
          <p:cNvSpPr txBox="1"/>
          <p:nvPr>
            <p:ph idx="6" type="body"/>
          </p:nvPr>
        </p:nvSpPr>
        <p:spPr>
          <a:xfrm>
            <a:off x="9295044" y="3736566"/>
            <a:ext cx="1745429"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1400"/>
              <a:buNone/>
              <a:defRPr sz="1400">
                <a:solidFill>
                  <a:schemeClr val="accen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9"/>
          <p:cNvSpPr txBox="1"/>
          <p:nvPr>
            <p:ph idx="7" type="body"/>
          </p:nvPr>
        </p:nvSpPr>
        <p:spPr>
          <a:xfrm>
            <a:off x="957286" y="2970536"/>
            <a:ext cx="1987414" cy="81819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5400"/>
              <a:buNone/>
              <a:defRPr b="1" sz="54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9"/>
          <p:cNvSpPr txBox="1"/>
          <p:nvPr>
            <p:ph idx="8" type="body"/>
          </p:nvPr>
        </p:nvSpPr>
        <p:spPr>
          <a:xfrm>
            <a:off x="1078279" y="3736566"/>
            <a:ext cx="1745429"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9"/>
          <p:cNvSpPr txBox="1"/>
          <p:nvPr>
            <p:ph idx="9" type="body"/>
          </p:nvPr>
        </p:nvSpPr>
        <p:spPr>
          <a:xfrm>
            <a:off x="2427288" y="237453"/>
            <a:ext cx="7337425" cy="66238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9"/>
          <p:cNvSpPr txBox="1"/>
          <p:nvPr>
            <p:ph idx="13" type="body"/>
          </p:nvPr>
        </p:nvSpPr>
        <p:spPr>
          <a:xfrm>
            <a:off x="1950993" y="992129"/>
            <a:ext cx="8290014"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400"/>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9"/>
          <p:cNvSpPr txBox="1"/>
          <p:nvPr>
            <p:ph idx="14" type="body"/>
          </p:nvPr>
        </p:nvSpPr>
        <p:spPr>
          <a:xfrm>
            <a:off x="1187655" y="4948506"/>
            <a:ext cx="1645715" cy="2690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9"/>
          <p:cNvSpPr txBox="1"/>
          <p:nvPr>
            <p:ph idx="15" type="body"/>
          </p:nvPr>
        </p:nvSpPr>
        <p:spPr>
          <a:xfrm>
            <a:off x="898149" y="5144159"/>
            <a:ext cx="2224726" cy="1006474"/>
          </a:xfrm>
          <a:prstGeom prst="rect">
            <a:avLst/>
          </a:prstGeom>
          <a:noFill/>
          <a:ln>
            <a:noFill/>
          </a:ln>
        </p:spPr>
        <p:txBody>
          <a:bodyPr anchorCtr="0" anchor="t" bIns="45700" lIns="91425" spcFirstLastPara="1" rIns="91425" wrap="square" tIns="45700">
            <a:normAutofit/>
          </a:bodyPr>
          <a:lstStyle>
            <a:lvl1pPr indent="-228600" lvl="0" marL="457200" algn="ctr">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9"/>
          <p:cNvSpPr txBox="1"/>
          <p:nvPr>
            <p:ph idx="16" type="body"/>
          </p:nvPr>
        </p:nvSpPr>
        <p:spPr>
          <a:xfrm>
            <a:off x="3909666" y="4948506"/>
            <a:ext cx="1645715" cy="2690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9"/>
          <p:cNvSpPr txBox="1"/>
          <p:nvPr>
            <p:ph idx="17" type="body"/>
          </p:nvPr>
        </p:nvSpPr>
        <p:spPr>
          <a:xfrm>
            <a:off x="3620160" y="5144159"/>
            <a:ext cx="2224726" cy="1006474"/>
          </a:xfrm>
          <a:prstGeom prst="rect">
            <a:avLst/>
          </a:prstGeom>
          <a:noFill/>
          <a:ln>
            <a:noFill/>
          </a:ln>
        </p:spPr>
        <p:txBody>
          <a:bodyPr anchorCtr="0" anchor="t" bIns="45700" lIns="91425" spcFirstLastPara="1" rIns="91425" wrap="square" tIns="45700">
            <a:normAutofit/>
          </a:bodyPr>
          <a:lstStyle>
            <a:lvl1pPr indent="-228600" lvl="0" marL="457200" algn="ctr">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9"/>
          <p:cNvSpPr txBox="1"/>
          <p:nvPr>
            <p:ph idx="18" type="body"/>
          </p:nvPr>
        </p:nvSpPr>
        <p:spPr>
          <a:xfrm>
            <a:off x="6625824" y="4948506"/>
            <a:ext cx="1645715" cy="2690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9"/>
          <p:cNvSpPr txBox="1"/>
          <p:nvPr>
            <p:ph idx="19" type="body"/>
          </p:nvPr>
        </p:nvSpPr>
        <p:spPr>
          <a:xfrm>
            <a:off x="6336318" y="5144159"/>
            <a:ext cx="2224726" cy="1006474"/>
          </a:xfrm>
          <a:prstGeom prst="rect">
            <a:avLst/>
          </a:prstGeom>
          <a:noFill/>
          <a:ln>
            <a:noFill/>
          </a:ln>
        </p:spPr>
        <p:txBody>
          <a:bodyPr anchorCtr="0" anchor="t" bIns="45700" lIns="91425" spcFirstLastPara="1" rIns="91425" wrap="square" tIns="45700">
            <a:normAutofit/>
          </a:bodyPr>
          <a:lstStyle>
            <a:lvl1pPr indent="-228600" lvl="0" marL="457200" algn="ctr">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9"/>
          <p:cNvSpPr txBox="1"/>
          <p:nvPr>
            <p:ph idx="20" type="body"/>
          </p:nvPr>
        </p:nvSpPr>
        <p:spPr>
          <a:xfrm>
            <a:off x="9347835" y="4948506"/>
            <a:ext cx="1645715" cy="2690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3"/>
              </a:buClr>
              <a:buSzPts val="1400"/>
              <a:buNone/>
              <a:defRPr b="1" sz="1400">
                <a:solidFill>
                  <a:schemeClr val="accent3"/>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9"/>
          <p:cNvSpPr txBox="1"/>
          <p:nvPr>
            <p:ph idx="21" type="body"/>
          </p:nvPr>
        </p:nvSpPr>
        <p:spPr>
          <a:xfrm>
            <a:off x="9058329" y="5144159"/>
            <a:ext cx="2224726" cy="1006474"/>
          </a:xfrm>
          <a:prstGeom prst="rect">
            <a:avLst/>
          </a:prstGeom>
          <a:noFill/>
          <a:ln>
            <a:noFill/>
          </a:ln>
        </p:spPr>
        <p:txBody>
          <a:bodyPr anchorCtr="0" anchor="t" bIns="45700" lIns="91425" spcFirstLastPara="1" rIns="91425" wrap="square" tIns="45700">
            <a:normAutofit/>
          </a:bodyPr>
          <a:lstStyle>
            <a:lvl1pPr indent="-228600" lvl="0" marL="457200" algn="ctr">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8_Full Image without Header &amp; Footer">
  <p:cSld name="118_Full Image without Header &amp; Footer">
    <p:spTree>
      <p:nvGrpSpPr>
        <p:cNvPr id="493" name="Shape 493"/>
        <p:cNvGrpSpPr/>
        <p:nvPr/>
      </p:nvGrpSpPr>
      <p:grpSpPr>
        <a:xfrm>
          <a:off x="0" y="0"/>
          <a:ext cx="0" cy="0"/>
          <a:chOff x="0" y="0"/>
          <a:chExt cx="0" cy="0"/>
        </a:xfrm>
      </p:grpSpPr>
      <p:sp>
        <p:nvSpPr>
          <p:cNvPr id="494" name="Google Shape;494;p73"/>
          <p:cNvSpPr/>
          <p:nvPr>
            <p:ph idx="2" type="pic"/>
          </p:nvPr>
        </p:nvSpPr>
        <p:spPr>
          <a:xfrm>
            <a:off x="1581911" y="2111572"/>
            <a:ext cx="3038751" cy="3805000"/>
          </a:xfrm>
          <a:prstGeom prst="rect">
            <a:avLst/>
          </a:prstGeom>
          <a:noFill/>
          <a:ln>
            <a:noFill/>
          </a:ln>
        </p:spPr>
      </p:sp>
      <p:sp>
        <p:nvSpPr>
          <p:cNvPr id="495" name="Google Shape;495;p73"/>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1_Full Image without Header &amp; Footer">
  <p:cSld name="121_Full Image without Header &amp; Footer">
    <p:spTree>
      <p:nvGrpSpPr>
        <p:cNvPr id="496" name="Shape 496"/>
        <p:cNvGrpSpPr/>
        <p:nvPr/>
      </p:nvGrpSpPr>
      <p:grpSpPr>
        <a:xfrm>
          <a:off x="0" y="0"/>
          <a:ext cx="0" cy="0"/>
          <a:chOff x="0" y="0"/>
          <a:chExt cx="0" cy="0"/>
        </a:xfrm>
      </p:grpSpPr>
      <p:sp>
        <p:nvSpPr>
          <p:cNvPr id="497" name="Google Shape;497;p74"/>
          <p:cNvSpPr/>
          <p:nvPr>
            <p:ph idx="2" type="pic"/>
          </p:nvPr>
        </p:nvSpPr>
        <p:spPr>
          <a:xfrm>
            <a:off x="695400" y="2300968"/>
            <a:ext cx="4852502" cy="3189990"/>
          </a:xfrm>
          <a:prstGeom prst="rect">
            <a:avLst/>
          </a:prstGeom>
          <a:noFill/>
          <a:ln>
            <a:noFill/>
          </a:ln>
        </p:spPr>
      </p:sp>
      <p:sp>
        <p:nvSpPr>
          <p:cNvPr id="498" name="Google Shape;498;p7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2_Full Image without Header &amp; Footer">
  <p:cSld name="122_Full Image without Header &amp; Footer">
    <p:spTree>
      <p:nvGrpSpPr>
        <p:cNvPr id="499" name="Shape 499"/>
        <p:cNvGrpSpPr/>
        <p:nvPr/>
      </p:nvGrpSpPr>
      <p:grpSpPr>
        <a:xfrm>
          <a:off x="0" y="0"/>
          <a:ext cx="0" cy="0"/>
          <a:chOff x="0" y="0"/>
          <a:chExt cx="0" cy="0"/>
        </a:xfrm>
      </p:grpSpPr>
      <p:sp>
        <p:nvSpPr>
          <p:cNvPr id="500" name="Google Shape;500;p75"/>
          <p:cNvSpPr/>
          <p:nvPr>
            <p:ph idx="2" type="pic"/>
          </p:nvPr>
        </p:nvSpPr>
        <p:spPr>
          <a:xfrm>
            <a:off x="1224240" y="2084294"/>
            <a:ext cx="3881160" cy="3881160"/>
          </a:xfrm>
          <a:prstGeom prst="rect">
            <a:avLst/>
          </a:prstGeom>
          <a:noFill/>
          <a:ln>
            <a:noFill/>
          </a:ln>
        </p:spPr>
      </p:sp>
      <p:sp>
        <p:nvSpPr>
          <p:cNvPr id="501" name="Google Shape;501;p7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3_Full Image without Header &amp; Footer">
  <p:cSld name="123_Full Image without Header &amp; Footer">
    <p:spTree>
      <p:nvGrpSpPr>
        <p:cNvPr id="502" name="Shape 502"/>
        <p:cNvGrpSpPr/>
        <p:nvPr/>
      </p:nvGrpSpPr>
      <p:grpSpPr>
        <a:xfrm>
          <a:off x="0" y="0"/>
          <a:ext cx="0" cy="0"/>
          <a:chOff x="0" y="0"/>
          <a:chExt cx="0" cy="0"/>
        </a:xfrm>
      </p:grpSpPr>
      <p:sp>
        <p:nvSpPr>
          <p:cNvPr id="503" name="Google Shape;503;p76"/>
          <p:cNvSpPr/>
          <p:nvPr>
            <p:ph idx="2" type="pic"/>
          </p:nvPr>
        </p:nvSpPr>
        <p:spPr>
          <a:xfrm>
            <a:off x="1847528" y="2323057"/>
            <a:ext cx="2681288" cy="3154363"/>
          </a:xfrm>
          <a:prstGeom prst="rect">
            <a:avLst/>
          </a:prstGeom>
          <a:noFill/>
          <a:ln>
            <a:noFill/>
          </a:ln>
        </p:spPr>
      </p:sp>
      <p:sp>
        <p:nvSpPr>
          <p:cNvPr id="504" name="Google Shape;504;p7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Full Image without Header &amp; Footer">
  <p:cSld name="114_Full Image without Header &amp; Footer">
    <p:spTree>
      <p:nvGrpSpPr>
        <p:cNvPr id="505" name="Shape 505"/>
        <p:cNvGrpSpPr/>
        <p:nvPr/>
      </p:nvGrpSpPr>
      <p:grpSpPr>
        <a:xfrm>
          <a:off x="0" y="0"/>
          <a:ext cx="0" cy="0"/>
          <a:chOff x="0" y="0"/>
          <a:chExt cx="0" cy="0"/>
        </a:xfrm>
      </p:grpSpPr>
      <p:sp>
        <p:nvSpPr>
          <p:cNvPr id="506" name="Google Shape;506;p77"/>
          <p:cNvSpPr/>
          <p:nvPr>
            <p:ph idx="2" type="pic"/>
          </p:nvPr>
        </p:nvSpPr>
        <p:spPr>
          <a:xfrm>
            <a:off x="0" y="2"/>
            <a:ext cx="12192000" cy="2238373"/>
          </a:xfrm>
          <a:prstGeom prst="rect">
            <a:avLst/>
          </a:prstGeom>
          <a:noFill/>
          <a:ln>
            <a:noFill/>
          </a:ln>
        </p:spPr>
      </p:sp>
      <p:sp>
        <p:nvSpPr>
          <p:cNvPr id="507" name="Google Shape;507;p77"/>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7_Full Image without Header &amp; Footer">
  <p:cSld name="117_Full Image without Header &amp; Footer">
    <p:spTree>
      <p:nvGrpSpPr>
        <p:cNvPr id="508" name="Shape 508"/>
        <p:cNvGrpSpPr/>
        <p:nvPr/>
      </p:nvGrpSpPr>
      <p:grpSpPr>
        <a:xfrm>
          <a:off x="0" y="0"/>
          <a:ext cx="0" cy="0"/>
          <a:chOff x="0" y="0"/>
          <a:chExt cx="0" cy="0"/>
        </a:xfrm>
      </p:grpSpPr>
      <p:sp>
        <p:nvSpPr>
          <p:cNvPr id="509" name="Google Shape;509;p78"/>
          <p:cNvSpPr/>
          <p:nvPr>
            <p:ph idx="2" type="pic"/>
          </p:nvPr>
        </p:nvSpPr>
        <p:spPr>
          <a:xfrm>
            <a:off x="3719736" y="0"/>
            <a:ext cx="360040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5_Full Image without Header &amp; Footer">
  <p:cSld name="105_Full Image without Header &amp; Footer">
    <p:spTree>
      <p:nvGrpSpPr>
        <p:cNvPr id="510" name="Shape 510"/>
        <p:cNvGrpSpPr/>
        <p:nvPr/>
      </p:nvGrpSpPr>
      <p:grpSpPr>
        <a:xfrm>
          <a:off x="0" y="0"/>
          <a:ext cx="0" cy="0"/>
          <a:chOff x="0" y="0"/>
          <a:chExt cx="0" cy="0"/>
        </a:xfrm>
      </p:grpSpPr>
      <p:sp>
        <p:nvSpPr>
          <p:cNvPr id="511" name="Google Shape;511;p79"/>
          <p:cNvSpPr/>
          <p:nvPr>
            <p:ph idx="2" type="pic"/>
          </p:nvPr>
        </p:nvSpPr>
        <p:spPr>
          <a:xfrm>
            <a:off x="1600200" y="1457326"/>
            <a:ext cx="2324100" cy="2324100"/>
          </a:xfrm>
          <a:prstGeom prst="rect">
            <a:avLst/>
          </a:prstGeom>
          <a:noFill/>
          <a:ln>
            <a:noFill/>
          </a:ln>
        </p:spPr>
      </p:sp>
      <p:sp>
        <p:nvSpPr>
          <p:cNvPr id="512" name="Google Shape;512;p79"/>
          <p:cNvSpPr/>
          <p:nvPr>
            <p:ph idx="3" type="pic"/>
          </p:nvPr>
        </p:nvSpPr>
        <p:spPr>
          <a:xfrm>
            <a:off x="4933950" y="1457326"/>
            <a:ext cx="2324100" cy="23241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4_Full Image without Header &amp; Footer">
  <p:cSld name="104_Full Image without Header &amp; Footer">
    <p:spTree>
      <p:nvGrpSpPr>
        <p:cNvPr id="513" name="Shape 513"/>
        <p:cNvGrpSpPr/>
        <p:nvPr/>
      </p:nvGrpSpPr>
      <p:grpSpPr>
        <a:xfrm>
          <a:off x="0" y="0"/>
          <a:ext cx="0" cy="0"/>
          <a:chOff x="0" y="0"/>
          <a:chExt cx="0" cy="0"/>
        </a:xfrm>
      </p:grpSpPr>
      <p:sp>
        <p:nvSpPr>
          <p:cNvPr id="514" name="Google Shape;514;p80"/>
          <p:cNvSpPr/>
          <p:nvPr>
            <p:ph idx="2" type="pic"/>
          </p:nvPr>
        </p:nvSpPr>
        <p:spPr>
          <a:xfrm>
            <a:off x="0" y="0"/>
            <a:ext cx="12192000" cy="6858000"/>
          </a:xfrm>
          <a:prstGeom prst="rect">
            <a:avLst/>
          </a:prstGeom>
          <a:noFill/>
          <a:ln>
            <a:noFill/>
          </a:ln>
        </p:spPr>
      </p:sp>
      <p:sp>
        <p:nvSpPr>
          <p:cNvPr id="515" name="Google Shape;515;p80"/>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Full Image without Header &amp; Footer">
  <p:cSld name="4_Full Image without Header &amp; Footer">
    <p:spTree>
      <p:nvGrpSpPr>
        <p:cNvPr id="516" name="Shape 516"/>
        <p:cNvGrpSpPr/>
        <p:nvPr/>
      </p:nvGrpSpPr>
      <p:grpSpPr>
        <a:xfrm>
          <a:off x="0" y="0"/>
          <a:ext cx="0" cy="0"/>
          <a:chOff x="0" y="0"/>
          <a:chExt cx="0" cy="0"/>
        </a:xfrm>
      </p:grpSpPr>
      <p:sp>
        <p:nvSpPr>
          <p:cNvPr id="517" name="Google Shape;517;p81"/>
          <p:cNvSpPr/>
          <p:nvPr>
            <p:ph idx="2" type="pic"/>
          </p:nvPr>
        </p:nvSpPr>
        <p:spPr>
          <a:xfrm>
            <a:off x="0" y="3340100"/>
            <a:ext cx="12192000" cy="35179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Full Image without Header &amp; Footer">
  <p:cSld name="5_Full Image without Header &amp; Footer">
    <p:spTree>
      <p:nvGrpSpPr>
        <p:cNvPr id="518" name="Shape 518"/>
        <p:cNvGrpSpPr/>
        <p:nvPr/>
      </p:nvGrpSpPr>
      <p:grpSpPr>
        <a:xfrm>
          <a:off x="0" y="0"/>
          <a:ext cx="0" cy="0"/>
          <a:chOff x="0" y="0"/>
          <a:chExt cx="0" cy="0"/>
        </a:xfrm>
      </p:grpSpPr>
      <p:sp>
        <p:nvSpPr>
          <p:cNvPr id="519" name="Google Shape;519;p82"/>
          <p:cNvSpPr/>
          <p:nvPr>
            <p:ph idx="2" type="pic"/>
          </p:nvPr>
        </p:nvSpPr>
        <p:spPr>
          <a:xfrm>
            <a:off x="0" y="-1"/>
            <a:ext cx="7605537" cy="5781595"/>
          </a:xfrm>
          <a:prstGeom prst="rect">
            <a:avLst/>
          </a:prstGeom>
          <a:noFill/>
          <a:ln>
            <a:noFill/>
          </a:ln>
        </p:spPr>
      </p:sp>
      <p:sp>
        <p:nvSpPr>
          <p:cNvPr id="520" name="Google Shape;520;p8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66" name="Shape 66"/>
        <p:cNvGrpSpPr/>
        <p:nvPr/>
      </p:nvGrpSpPr>
      <p:grpSpPr>
        <a:xfrm>
          <a:off x="0" y="0"/>
          <a:ext cx="0" cy="0"/>
          <a:chOff x="0" y="0"/>
          <a:chExt cx="0" cy="0"/>
        </a:xfrm>
      </p:grpSpPr>
      <p:pic>
        <p:nvPicPr>
          <p:cNvPr id="67" name="Google Shape;67;p20"/>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68" name="Google Shape;68;p20"/>
          <p:cNvSpPr txBox="1"/>
          <p:nvPr>
            <p:ph idx="1" type="body"/>
          </p:nvPr>
        </p:nvSpPr>
        <p:spPr>
          <a:xfrm>
            <a:off x="5887324" y="1035345"/>
            <a:ext cx="4632251"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0"/>
          <p:cNvSpPr txBox="1"/>
          <p:nvPr>
            <p:ph idx="2" type="body"/>
          </p:nvPr>
        </p:nvSpPr>
        <p:spPr>
          <a:xfrm>
            <a:off x="5887324" y="1283958"/>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0"/>
          <p:cNvSpPr/>
          <p:nvPr>
            <p:ph idx="3" type="pic"/>
          </p:nvPr>
        </p:nvSpPr>
        <p:spPr>
          <a:xfrm>
            <a:off x="631596" y="631595"/>
            <a:ext cx="2121031" cy="5590096"/>
          </a:xfrm>
          <a:prstGeom prst="roundRect">
            <a:avLst>
              <a:gd fmla="val 5800" name="adj"/>
            </a:avLst>
          </a:prstGeom>
          <a:noFill/>
          <a:ln>
            <a:noFill/>
          </a:ln>
        </p:spPr>
      </p:sp>
      <p:sp>
        <p:nvSpPr>
          <p:cNvPr id="71" name="Google Shape;71;p20"/>
          <p:cNvSpPr/>
          <p:nvPr>
            <p:ph idx="4" type="pic"/>
          </p:nvPr>
        </p:nvSpPr>
        <p:spPr>
          <a:xfrm>
            <a:off x="2960017" y="631595"/>
            <a:ext cx="2121031" cy="2696067"/>
          </a:xfrm>
          <a:prstGeom prst="roundRect">
            <a:avLst>
              <a:gd fmla="val 5800" name="adj"/>
            </a:avLst>
          </a:prstGeom>
          <a:noFill/>
          <a:ln>
            <a:noFill/>
          </a:ln>
        </p:spPr>
      </p:sp>
      <p:sp>
        <p:nvSpPr>
          <p:cNvPr id="72" name="Google Shape;72;p20"/>
          <p:cNvSpPr/>
          <p:nvPr>
            <p:ph idx="5" type="pic"/>
          </p:nvPr>
        </p:nvSpPr>
        <p:spPr>
          <a:xfrm>
            <a:off x="2960017" y="3525624"/>
            <a:ext cx="2121031" cy="2696067"/>
          </a:xfrm>
          <a:prstGeom prst="roundRect">
            <a:avLst>
              <a:gd fmla="val 5800" name="adj"/>
            </a:avLst>
          </a:prstGeom>
          <a:noFill/>
          <a:ln>
            <a:noFill/>
          </a:ln>
        </p:spPr>
      </p:sp>
      <p:sp>
        <p:nvSpPr>
          <p:cNvPr id="73" name="Google Shape;73;p20"/>
          <p:cNvSpPr txBox="1"/>
          <p:nvPr>
            <p:ph idx="6" type="body"/>
          </p:nvPr>
        </p:nvSpPr>
        <p:spPr>
          <a:xfrm>
            <a:off x="6023975" y="5162787"/>
            <a:ext cx="1243517" cy="461665"/>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200"/>
              <a:buNone/>
              <a:defRPr b="1" sz="1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0"/>
          <p:cNvSpPr txBox="1"/>
          <p:nvPr>
            <p:ph idx="7" type="body"/>
          </p:nvPr>
        </p:nvSpPr>
        <p:spPr>
          <a:xfrm>
            <a:off x="7653992" y="5162787"/>
            <a:ext cx="1243517" cy="461665"/>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200"/>
              <a:buNone/>
              <a:defRPr b="1" sz="1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8" type="body"/>
          </p:nvPr>
        </p:nvSpPr>
        <p:spPr>
          <a:xfrm>
            <a:off x="9278383" y="5181253"/>
            <a:ext cx="1243517" cy="424732"/>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000"/>
              </a:spcBef>
              <a:spcAft>
                <a:spcPts val="0"/>
              </a:spcAft>
              <a:buClr>
                <a:schemeClr val="accent2"/>
              </a:buClr>
              <a:buSzPts val="1200"/>
              <a:buNone/>
              <a:defRPr b="1" sz="1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Full Image without Header &amp; Footer">
  <p:cSld name="6_Full Image without Header &amp; Footer">
    <p:spTree>
      <p:nvGrpSpPr>
        <p:cNvPr id="521" name="Shape 521"/>
        <p:cNvGrpSpPr/>
        <p:nvPr/>
      </p:nvGrpSpPr>
      <p:grpSpPr>
        <a:xfrm>
          <a:off x="0" y="0"/>
          <a:ext cx="0" cy="0"/>
          <a:chOff x="0" y="0"/>
          <a:chExt cx="0" cy="0"/>
        </a:xfrm>
      </p:grpSpPr>
      <p:sp>
        <p:nvSpPr>
          <p:cNvPr id="522" name="Google Shape;522;p83"/>
          <p:cNvSpPr/>
          <p:nvPr>
            <p:ph idx="2" type="pic"/>
          </p:nvPr>
        </p:nvSpPr>
        <p:spPr>
          <a:xfrm>
            <a:off x="6096000" y="619126"/>
            <a:ext cx="5476876" cy="3355523"/>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ull Image without Header &amp; Footer">
  <p:cSld name="2_Full Image without Header &amp; Footer">
    <p:spTree>
      <p:nvGrpSpPr>
        <p:cNvPr id="523" name="Shape 523"/>
        <p:cNvGrpSpPr/>
        <p:nvPr/>
      </p:nvGrpSpPr>
      <p:grpSpPr>
        <a:xfrm>
          <a:off x="0" y="0"/>
          <a:ext cx="0" cy="0"/>
          <a:chOff x="0" y="0"/>
          <a:chExt cx="0" cy="0"/>
        </a:xfrm>
      </p:grpSpPr>
      <p:sp>
        <p:nvSpPr>
          <p:cNvPr id="524" name="Google Shape;524;p84"/>
          <p:cNvSpPr/>
          <p:nvPr>
            <p:ph idx="2" type="pic"/>
          </p:nvPr>
        </p:nvSpPr>
        <p:spPr>
          <a:xfrm>
            <a:off x="0" y="0"/>
            <a:ext cx="12192000" cy="6858000"/>
          </a:xfrm>
          <a:prstGeom prst="rect">
            <a:avLst/>
          </a:prstGeom>
          <a:noFill/>
          <a:ln>
            <a:noFill/>
          </a:ln>
        </p:spPr>
      </p:sp>
      <p:sp>
        <p:nvSpPr>
          <p:cNvPr id="525" name="Google Shape;525;p8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Full Image without Header &amp; Footer">
  <p:cSld name="64_Full Image without Header &amp; Footer">
    <p:spTree>
      <p:nvGrpSpPr>
        <p:cNvPr id="526" name="Shape 526"/>
        <p:cNvGrpSpPr/>
        <p:nvPr/>
      </p:nvGrpSpPr>
      <p:grpSpPr>
        <a:xfrm>
          <a:off x="0" y="0"/>
          <a:ext cx="0" cy="0"/>
          <a:chOff x="0" y="0"/>
          <a:chExt cx="0" cy="0"/>
        </a:xfrm>
      </p:grpSpPr>
      <p:sp>
        <p:nvSpPr>
          <p:cNvPr id="527" name="Google Shape;527;p85"/>
          <p:cNvSpPr/>
          <p:nvPr>
            <p:ph idx="2" type="pic"/>
          </p:nvPr>
        </p:nvSpPr>
        <p:spPr>
          <a:xfrm>
            <a:off x="5172075" y="1949450"/>
            <a:ext cx="1847850" cy="1847850"/>
          </a:xfrm>
          <a:prstGeom prst="rect">
            <a:avLst/>
          </a:prstGeom>
          <a:noFill/>
          <a:ln>
            <a:noFill/>
          </a:ln>
        </p:spPr>
      </p:sp>
      <p:sp>
        <p:nvSpPr>
          <p:cNvPr id="528" name="Google Shape;528;p8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Full Image without Header &amp; Footer">
  <p:cSld name="65_Full Image without Header &amp; Footer">
    <p:spTree>
      <p:nvGrpSpPr>
        <p:cNvPr id="529" name="Shape 529"/>
        <p:cNvGrpSpPr/>
        <p:nvPr/>
      </p:nvGrpSpPr>
      <p:grpSpPr>
        <a:xfrm>
          <a:off x="0" y="0"/>
          <a:ext cx="0" cy="0"/>
          <a:chOff x="0" y="0"/>
          <a:chExt cx="0" cy="0"/>
        </a:xfrm>
      </p:grpSpPr>
      <p:sp>
        <p:nvSpPr>
          <p:cNvPr id="530" name="Google Shape;530;p86"/>
          <p:cNvSpPr/>
          <p:nvPr>
            <p:ph idx="2" type="pic"/>
          </p:nvPr>
        </p:nvSpPr>
        <p:spPr>
          <a:xfrm>
            <a:off x="6096000" y="1808072"/>
            <a:ext cx="2216995" cy="2216995"/>
          </a:xfrm>
          <a:prstGeom prst="rect">
            <a:avLst/>
          </a:prstGeom>
          <a:noFill/>
          <a:ln>
            <a:noFill/>
          </a:ln>
        </p:spPr>
      </p:sp>
      <p:sp>
        <p:nvSpPr>
          <p:cNvPr id="531" name="Google Shape;531;p86"/>
          <p:cNvSpPr/>
          <p:nvPr>
            <p:ph idx="3" type="pic"/>
          </p:nvPr>
        </p:nvSpPr>
        <p:spPr>
          <a:xfrm>
            <a:off x="7217401" y="4028857"/>
            <a:ext cx="1095594" cy="1095594"/>
          </a:xfrm>
          <a:prstGeom prst="rect">
            <a:avLst/>
          </a:prstGeom>
          <a:noFill/>
          <a:ln>
            <a:noFill/>
          </a:ln>
        </p:spPr>
      </p:sp>
      <p:sp>
        <p:nvSpPr>
          <p:cNvPr id="532" name="Google Shape;532;p86"/>
          <p:cNvSpPr/>
          <p:nvPr>
            <p:ph idx="4" type="pic"/>
          </p:nvPr>
        </p:nvSpPr>
        <p:spPr>
          <a:xfrm>
            <a:off x="8312996" y="1808071"/>
            <a:ext cx="3259879" cy="4430803"/>
          </a:xfrm>
          <a:prstGeom prst="rect">
            <a:avLst/>
          </a:prstGeom>
          <a:noFill/>
          <a:ln>
            <a:noFill/>
          </a:ln>
        </p:spPr>
      </p:sp>
      <p:sp>
        <p:nvSpPr>
          <p:cNvPr id="533" name="Google Shape;533;p8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Full Image without Header &amp; Footer">
  <p:cSld name="74_Full Image without Header &amp; Footer">
    <p:spTree>
      <p:nvGrpSpPr>
        <p:cNvPr id="534" name="Shape 534"/>
        <p:cNvGrpSpPr/>
        <p:nvPr/>
      </p:nvGrpSpPr>
      <p:grpSpPr>
        <a:xfrm>
          <a:off x="0" y="0"/>
          <a:ext cx="0" cy="0"/>
          <a:chOff x="0" y="0"/>
          <a:chExt cx="0" cy="0"/>
        </a:xfrm>
      </p:grpSpPr>
      <p:sp>
        <p:nvSpPr>
          <p:cNvPr id="535" name="Google Shape;535;p87"/>
          <p:cNvSpPr/>
          <p:nvPr>
            <p:ph idx="2" type="pic"/>
          </p:nvPr>
        </p:nvSpPr>
        <p:spPr>
          <a:xfrm>
            <a:off x="0" y="1990726"/>
            <a:ext cx="12192000" cy="2352675"/>
          </a:xfrm>
          <a:prstGeom prst="rect">
            <a:avLst/>
          </a:prstGeom>
          <a:noFill/>
          <a:ln>
            <a:noFill/>
          </a:ln>
        </p:spPr>
      </p:sp>
      <p:sp>
        <p:nvSpPr>
          <p:cNvPr id="536" name="Google Shape;536;p87"/>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Full Image without Header &amp; Footer">
  <p:cSld name="73_Full Image without Header &amp; Footer">
    <p:spTree>
      <p:nvGrpSpPr>
        <p:cNvPr id="537" name="Shape 537"/>
        <p:cNvGrpSpPr/>
        <p:nvPr/>
      </p:nvGrpSpPr>
      <p:grpSpPr>
        <a:xfrm>
          <a:off x="0" y="0"/>
          <a:ext cx="0" cy="0"/>
          <a:chOff x="0" y="0"/>
          <a:chExt cx="0" cy="0"/>
        </a:xfrm>
      </p:grpSpPr>
      <p:sp>
        <p:nvSpPr>
          <p:cNvPr id="538" name="Google Shape;538;p88"/>
          <p:cNvSpPr/>
          <p:nvPr>
            <p:ph idx="2" type="pic"/>
          </p:nvPr>
        </p:nvSpPr>
        <p:spPr>
          <a:xfrm>
            <a:off x="1812925" y="619125"/>
            <a:ext cx="8566150" cy="280987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Full Image without Header &amp; Footer">
  <p:cSld name="72_Full Image without Header &amp; Footer">
    <p:spTree>
      <p:nvGrpSpPr>
        <p:cNvPr id="539" name="Shape 539"/>
        <p:cNvGrpSpPr/>
        <p:nvPr/>
      </p:nvGrpSpPr>
      <p:grpSpPr>
        <a:xfrm>
          <a:off x="0" y="0"/>
          <a:ext cx="0" cy="0"/>
          <a:chOff x="0" y="0"/>
          <a:chExt cx="0" cy="0"/>
        </a:xfrm>
      </p:grpSpPr>
      <p:sp>
        <p:nvSpPr>
          <p:cNvPr id="540" name="Google Shape;540;p8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1" name="Google Shape;541;p89"/>
          <p:cNvSpPr/>
          <p:nvPr>
            <p:ph idx="2" type="pic"/>
          </p:nvPr>
        </p:nvSpPr>
        <p:spPr>
          <a:xfrm>
            <a:off x="0" y="5016863"/>
            <a:ext cx="12192000" cy="1841137"/>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Full Image without Header &amp; Footer">
  <p:cSld name="67_Full Image without Header &amp; Footer">
    <p:spTree>
      <p:nvGrpSpPr>
        <p:cNvPr id="542" name="Shape 542"/>
        <p:cNvGrpSpPr/>
        <p:nvPr/>
      </p:nvGrpSpPr>
      <p:grpSpPr>
        <a:xfrm>
          <a:off x="0" y="0"/>
          <a:ext cx="0" cy="0"/>
          <a:chOff x="0" y="0"/>
          <a:chExt cx="0" cy="0"/>
        </a:xfrm>
      </p:grpSpPr>
      <p:sp>
        <p:nvSpPr>
          <p:cNvPr id="543" name="Google Shape;543;p90"/>
          <p:cNvSpPr/>
          <p:nvPr>
            <p:ph idx="2" type="pic"/>
          </p:nvPr>
        </p:nvSpPr>
        <p:spPr>
          <a:xfrm>
            <a:off x="619124" y="1"/>
            <a:ext cx="4384676"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Image without Header &amp; Footer">
  <p:cSld name="1_Full Image without Header &amp; Footer">
    <p:spTree>
      <p:nvGrpSpPr>
        <p:cNvPr id="544" name="Shape 544"/>
        <p:cNvGrpSpPr/>
        <p:nvPr/>
      </p:nvGrpSpPr>
      <p:grpSpPr>
        <a:xfrm>
          <a:off x="0" y="0"/>
          <a:ext cx="0" cy="0"/>
          <a:chOff x="0" y="0"/>
          <a:chExt cx="0" cy="0"/>
        </a:xfrm>
      </p:grpSpPr>
      <p:sp>
        <p:nvSpPr>
          <p:cNvPr id="545" name="Google Shape;545;p91"/>
          <p:cNvSpPr/>
          <p:nvPr>
            <p:ph idx="2" type="pic"/>
          </p:nvPr>
        </p:nvSpPr>
        <p:spPr>
          <a:xfrm>
            <a:off x="6515100" y="0"/>
            <a:ext cx="567690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Full Image without Header &amp; Footer">
  <p:cSld name="66_Full Image without Header &amp; Footer">
    <p:spTree>
      <p:nvGrpSpPr>
        <p:cNvPr id="546" name="Shape 546"/>
        <p:cNvGrpSpPr/>
        <p:nvPr/>
      </p:nvGrpSpPr>
      <p:grpSpPr>
        <a:xfrm>
          <a:off x="0" y="0"/>
          <a:ext cx="0" cy="0"/>
          <a:chOff x="0" y="0"/>
          <a:chExt cx="0" cy="0"/>
        </a:xfrm>
      </p:grpSpPr>
      <p:sp>
        <p:nvSpPr>
          <p:cNvPr id="547" name="Google Shape;547;p92"/>
          <p:cNvSpPr/>
          <p:nvPr>
            <p:ph idx="2" type="pic"/>
          </p:nvPr>
        </p:nvSpPr>
        <p:spPr>
          <a:xfrm>
            <a:off x="1171575" y="1905977"/>
            <a:ext cx="2038350" cy="2038350"/>
          </a:xfrm>
          <a:prstGeom prst="rect">
            <a:avLst/>
          </a:prstGeom>
          <a:noFill/>
          <a:ln>
            <a:noFill/>
          </a:ln>
        </p:spPr>
      </p:sp>
      <p:sp>
        <p:nvSpPr>
          <p:cNvPr id="548" name="Google Shape;548;p9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76" name="Shape 76"/>
        <p:cNvGrpSpPr/>
        <p:nvPr/>
      </p:nvGrpSpPr>
      <p:grpSpPr>
        <a:xfrm>
          <a:off x="0" y="0"/>
          <a:ext cx="0" cy="0"/>
          <a:chOff x="0" y="0"/>
          <a:chExt cx="0" cy="0"/>
        </a:xfrm>
      </p:grpSpPr>
      <p:pic>
        <p:nvPicPr>
          <p:cNvPr id="77" name="Google Shape;77;p21"/>
          <p:cNvPicPr preferRelativeResize="0"/>
          <p:nvPr/>
        </p:nvPicPr>
        <p:blipFill rotWithShape="1">
          <a:blip r:embed="rId2">
            <a:alphaModFix/>
          </a:blip>
          <a:srcRect b="0" l="0" r="0" t="0"/>
          <a:stretch/>
        </p:blipFill>
        <p:spPr>
          <a:xfrm>
            <a:off x="2708" y="0"/>
            <a:ext cx="12186584" cy="6858000"/>
          </a:xfrm>
          <a:prstGeom prst="rect">
            <a:avLst/>
          </a:prstGeom>
          <a:noFill/>
          <a:ln>
            <a:noFill/>
          </a:ln>
        </p:spPr>
      </p:pic>
      <p:sp>
        <p:nvSpPr>
          <p:cNvPr id="78" name="Google Shape;78;p21"/>
          <p:cNvSpPr txBox="1"/>
          <p:nvPr>
            <p:ph idx="1" type="body"/>
          </p:nvPr>
        </p:nvSpPr>
        <p:spPr>
          <a:xfrm>
            <a:off x="1060881" y="579228"/>
            <a:ext cx="4632251"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1"/>
          <p:cNvSpPr txBox="1"/>
          <p:nvPr>
            <p:ph idx="2" type="body"/>
          </p:nvPr>
        </p:nvSpPr>
        <p:spPr>
          <a:xfrm>
            <a:off x="1060881" y="833335"/>
            <a:ext cx="10516217" cy="5598287"/>
          </a:xfrm>
          <a:prstGeom prst="rect">
            <a:avLst/>
          </a:prstGeom>
          <a:noFill/>
          <a:ln>
            <a:noFill/>
          </a:ln>
        </p:spPr>
        <p:txBody>
          <a:bodyPr anchorCtr="0" anchor="t" bIns="45700" lIns="91425" spcFirstLastPara="1" rIns="91425" wrap="square" tIns="45700">
            <a:normAutofit/>
          </a:bodyPr>
          <a:lstStyle>
            <a:lvl1pPr indent="-228600" lvl="0" marL="457200" algn="l">
              <a:lnSpc>
                <a:spcPct val="117857"/>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Full Image without Header &amp; Footer">
  <p:cSld name="68_Full Image without Header &amp; Footer">
    <p:spTree>
      <p:nvGrpSpPr>
        <p:cNvPr id="549" name="Shape 549"/>
        <p:cNvGrpSpPr/>
        <p:nvPr/>
      </p:nvGrpSpPr>
      <p:grpSpPr>
        <a:xfrm>
          <a:off x="0" y="0"/>
          <a:ext cx="0" cy="0"/>
          <a:chOff x="0" y="0"/>
          <a:chExt cx="0" cy="0"/>
        </a:xfrm>
      </p:grpSpPr>
      <p:sp>
        <p:nvSpPr>
          <p:cNvPr id="550" name="Google Shape;550;p93"/>
          <p:cNvSpPr/>
          <p:nvPr>
            <p:ph idx="2" type="pic"/>
          </p:nvPr>
        </p:nvSpPr>
        <p:spPr>
          <a:xfrm>
            <a:off x="0" y="0"/>
            <a:ext cx="500380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Full Image without Header &amp; Footer">
  <p:cSld name="69_Full Image without Header &amp; Footer">
    <p:spTree>
      <p:nvGrpSpPr>
        <p:cNvPr id="551" name="Shape 551"/>
        <p:cNvGrpSpPr/>
        <p:nvPr/>
      </p:nvGrpSpPr>
      <p:grpSpPr>
        <a:xfrm>
          <a:off x="0" y="0"/>
          <a:ext cx="0" cy="0"/>
          <a:chOff x="0" y="0"/>
          <a:chExt cx="0" cy="0"/>
        </a:xfrm>
      </p:grpSpPr>
      <p:sp>
        <p:nvSpPr>
          <p:cNvPr id="552" name="Google Shape;552;p94"/>
          <p:cNvSpPr/>
          <p:nvPr>
            <p:ph idx="2" type="pic"/>
          </p:nvPr>
        </p:nvSpPr>
        <p:spPr>
          <a:xfrm>
            <a:off x="5439103" y="520687"/>
            <a:ext cx="6133772" cy="2738930"/>
          </a:xfrm>
          <a:prstGeom prst="rect">
            <a:avLst/>
          </a:prstGeom>
          <a:noFill/>
          <a:ln>
            <a:noFill/>
          </a:ln>
        </p:spPr>
      </p:sp>
      <p:sp>
        <p:nvSpPr>
          <p:cNvPr id="553" name="Google Shape;553;p94"/>
          <p:cNvSpPr/>
          <p:nvPr>
            <p:ph idx="3" type="pic"/>
          </p:nvPr>
        </p:nvSpPr>
        <p:spPr>
          <a:xfrm>
            <a:off x="5439103" y="3499945"/>
            <a:ext cx="6133772" cy="2738930"/>
          </a:xfrm>
          <a:prstGeom prst="rect">
            <a:avLst/>
          </a:prstGeom>
          <a:noFill/>
          <a:ln>
            <a:noFill/>
          </a:ln>
        </p:spPr>
      </p:sp>
      <p:sp>
        <p:nvSpPr>
          <p:cNvPr id="554" name="Google Shape;554;p9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Full Image without Header &amp; Footer">
  <p:cSld name="75_Full Image without Header &amp; Footer">
    <p:spTree>
      <p:nvGrpSpPr>
        <p:cNvPr id="555" name="Shape 555"/>
        <p:cNvGrpSpPr/>
        <p:nvPr/>
      </p:nvGrpSpPr>
      <p:grpSpPr>
        <a:xfrm>
          <a:off x="0" y="0"/>
          <a:ext cx="0" cy="0"/>
          <a:chOff x="0" y="0"/>
          <a:chExt cx="0" cy="0"/>
        </a:xfrm>
      </p:grpSpPr>
      <p:sp>
        <p:nvSpPr>
          <p:cNvPr id="556" name="Google Shape;556;p95"/>
          <p:cNvSpPr/>
          <p:nvPr>
            <p:ph idx="2" type="pic"/>
          </p:nvPr>
        </p:nvSpPr>
        <p:spPr>
          <a:xfrm>
            <a:off x="7442128" y="3354087"/>
            <a:ext cx="2168593" cy="2168593"/>
          </a:xfrm>
          <a:prstGeom prst="rect">
            <a:avLst/>
          </a:prstGeom>
          <a:noFill/>
          <a:ln>
            <a:noFill/>
          </a:ln>
        </p:spPr>
      </p:sp>
      <p:sp>
        <p:nvSpPr>
          <p:cNvPr id="557" name="Google Shape;557;p95"/>
          <p:cNvSpPr/>
          <p:nvPr>
            <p:ph idx="3" type="pic"/>
          </p:nvPr>
        </p:nvSpPr>
        <p:spPr>
          <a:xfrm>
            <a:off x="9069068" y="2812436"/>
            <a:ext cx="2168593" cy="2168593"/>
          </a:xfrm>
          <a:prstGeom prst="rect">
            <a:avLst/>
          </a:prstGeom>
          <a:noFill/>
          <a:ln>
            <a:noFill/>
          </a:ln>
        </p:spPr>
      </p:sp>
      <p:sp>
        <p:nvSpPr>
          <p:cNvPr id="558" name="Google Shape;558;p9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9" name="Google Shape;559;p95"/>
          <p:cNvSpPr/>
          <p:nvPr>
            <p:ph idx="4" type="pic"/>
          </p:nvPr>
        </p:nvSpPr>
        <p:spPr>
          <a:xfrm>
            <a:off x="8523449" y="4435408"/>
            <a:ext cx="2168593" cy="2168593"/>
          </a:xfrm>
          <a:prstGeom prst="rect">
            <a:avLst/>
          </a:prstGeom>
          <a:noFill/>
          <a:ln>
            <a:noFill/>
          </a:ln>
        </p:spPr>
      </p:sp>
      <p:sp>
        <p:nvSpPr>
          <p:cNvPr id="560" name="Google Shape;560;p95"/>
          <p:cNvSpPr/>
          <p:nvPr>
            <p:ph idx="5" type="pic"/>
          </p:nvPr>
        </p:nvSpPr>
        <p:spPr>
          <a:xfrm>
            <a:off x="7983781" y="1727147"/>
            <a:ext cx="2168593" cy="2168593"/>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8_Full Image without Header &amp; Footer">
  <p:cSld name="88_Full Image without Header &amp; Footer">
    <p:spTree>
      <p:nvGrpSpPr>
        <p:cNvPr id="561" name="Shape 561"/>
        <p:cNvGrpSpPr/>
        <p:nvPr/>
      </p:nvGrpSpPr>
      <p:grpSpPr>
        <a:xfrm>
          <a:off x="0" y="0"/>
          <a:ext cx="0" cy="0"/>
          <a:chOff x="0" y="0"/>
          <a:chExt cx="0" cy="0"/>
        </a:xfrm>
      </p:grpSpPr>
      <p:sp>
        <p:nvSpPr>
          <p:cNvPr id="562" name="Google Shape;562;p9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3" name="Google Shape;563;p96"/>
          <p:cNvSpPr/>
          <p:nvPr>
            <p:ph idx="2" type="pic"/>
          </p:nvPr>
        </p:nvSpPr>
        <p:spPr>
          <a:xfrm>
            <a:off x="865564" y="1664009"/>
            <a:ext cx="3846877" cy="442906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9_Full Image without Header &amp; Footer">
  <p:cSld name="89_Full Image without Header &amp; Footer">
    <p:spTree>
      <p:nvGrpSpPr>
        <p:cNvPr id="564" name="Shape 564"/>
        <p:cNvGrpSpPr/>
        <p:nvPr/>
      </p:nvGrpSpPr>
      <p:grpSpPr>
        <a:xfrm>
          <a:off x="0" y="0"/>
          <a:ext cx="0" cy="0"/>
          <a:chOff x="0" y="0"/>
          <a:chExt cx="0" cy="0"/>
        </a:xfrm>
      </p:grpSpPr>
      <p:sp>
        <p:nvSpPr>
          <p:cNvPr id="565" name="Google Shape;565;p97"/>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6" name="Google Shape;566;p97"/>
          <p:cNvSpPr/>
          <p:nvPr>
            <p:ph idx="2" type="pic"/>
          </p:nvPr>
        </p:nvSpPr>
        <p:spPr>
          <a:xfrm>
            <a:off x="0" y="1733550"/>
            <a:ext cx="12192000" cy="2790825"/>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_Full Image without Header &amp; Footer">
  <p:cSld name="90_Full Image without Header &amp; Footer">
    <p:spTree>
      <p:nvGrpSpPr>
        <p:cNvPr id="567" name="Shape 567"/>
        <p:cNvGrpSpPr/>
        <p:nvPr/>
      </p:nvGrpSpPr>
      <p:grpSpPr>
        <a:xfrm>
          <a:off x="0" y="0"/>
          <a:ext cx="0" cy="0"/>
          <a:chOff x="0" y="0"/>
          <a:chExt cx="0" cy="0"/>
        </a:xfrm>
      </p:grpSpPr>
      <p:sp>
        <p:nvSpPr>
          <p:cNvPr id="568" name="Google Shape;568;p98"/>
          <p:cNvSpPr/>
          <p:nvPr>
            <p:ph idx="2" type="pic"/>
          </p:nvPr>
        </p:nvSpPr>
        <p:spPr>
          <a:xfrm>
            <a:off x="0" y="0"/>
            <a:ext cx="12192000" cy="4610100"/>
          </a:xfrm>
          <a:prstGeom prst="rect">
            <a:avLst/>
          </a:prstGeom>
          <a:noFill/>
          <a:ln>
            <a:noFill/>
          </a:ln>
        </p:spPr>
      </p:sp>
      <p:sp>
        <p:nvSpPr>
          <p:cNvPr id="569" name="Google Shape;569;p98"/>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1_Full Image without Header &amp; Footer">
  <p:cSld name="91_Full Image without Header &amp; Footer">
    <p:spTree>
      <p:nvGrpSpPr>
        <p:cNvPr id="570" name="Shape 570"/>
        <p:cNvGrpSpPr/>
        <p:nvPr/>
      </p:nvGrpSpPr>
      <p:grpSpPr>
        <a:xfrm>
          <a:off x="0" y="0"/>
          <a:ext cx="0" cy="0"/>
          <a:chOff x="0" y="0"/>
          <a:chExt cx="0" cy="0"/>
        </a:xfrm>
      </p:grpSpPr>
      <p:sp>
        <p:nvSpPr>
          <p:cNvPr id="571" name="Google Shape;571;p99"/>
          <p:cNvSpPr/>
          <p:nvPr>
            <p:ph idx="2" type="pic"/>
          </p:nvPr>
        </p:nvSpPr>
        <p:spPr>
          <a:xfrm>
            <a:off x="4119564" y="0"/>
            <a:ext cx="3952875"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6_Full Image without Header &amp; Footer">
  <p:cSld name="86_Full Image without Header &amp; Footer">
    <p:spTree>
      <p:nvGrpSpPr>
        <p:cNvPr id="572" name="Shape 572"/>
        <p:cNvGrpSpPr/>
        <p:nvPr/>
      </p:nvGrpSpPr>
      <p:grpSpPr>
        <a:xfrm>
          <a:off x="0" y="0"/>
          <a:ext cx="0" cy="0"/>
          <a:chOff x="0" y="0"/>
          <a:chExt cx="0" cy="0"/>
        </a:xfrm>
      </p:grpSpPr>
      <p:sp>
        <p:nvSpPr>
          <p:cNvPr id="573" name="Google Shape;573;p100"/>
          <p:cNvSpPr/>
          <p:nvPr>
            <p:ph idx="2" type="pic"/>
          </p:nvPr>
        </p:nvSpPr>
        <p:spPr>
          <a:xfrm>
            <a:off x="5848350" y="0"/>
            <a:ext cx="6343650" cy="6858000"/>
          </a:xfrm>
          <a:prstGeom prst="rect">
            <a:avLst/>
          </a:prstGeom>
          <a:noFill/>
          <a:ln>
            <a:noFill/>
          </a:ln>
        </p:spPr>
      </p:sp>
      <p:sp>
        <p:nvSpPr>
          <p:cNvPr id="574" name="Google Shape;574;p100"/>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7_Full Image without Header &amp; Footer">
  <p:cSld name="87_Full Image without Header &amp; Footer">
    <p:spTree>
      <p:nvGrpSpPr>
        <p:cNvPr id="575" name="Shape 575"/>
        <p:cNvGrpSpPr/>
        <p:nvPr/>
      </p:nvGrpSpPr>
      <p:grpSpPr>
        <a:xfrm>
          <a:off x="0" y="0"/>
          <a:ext cx="0" cy="0"/>
          <a:chOff x="0" y="0"/>
          <a:chExt cx="0" cy="0"/>
        </a:xfrm>
      </p:grpSpPr>
      <p:sp>
        <p:nvSpPr>
          <p:cNvPr id="576" name="Google Shape;576;p101"/>
          <p:cNvSpPr/>
          <p:nvPr>
            <p:ph idx="2" type="pic"/>
          </p:nvPr>
        </p:nvSpPr>
        <p:spPr>
          <a:xfrm>
            <a:off x="0" y="0"/>
            <a:ext cx="634365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4_Full Image without Header &amp; Footer">
  <p:cSld name="84_Full Image without Header &amp; Footer">
    <p:spTree>
      <p:nvGrpSpPr>
        <p:cNvPr id="577" name="Shape 577"/>
        <p:cNvGrpSpPr/>
        <p:nvPr/>
      </p:nvGrpSpPr>
      <p:grpSpPr>
        <a:xfrm>
          <a:off x="0" y="0"/>
          <a:ext cx="0" cy="0"/>
          <a:chOff x="0" y="0"/>
          <a:chExt cx="0" cy="0"/>
        </a:xfrm>
      </p:grpSpPr>
      <p:sp>
        <p:nvSpPr>
          <p:cNvPr id="578" name="Google Shape;578;p102"/>
          <p:cNvSpPr/>
          <p:nvPr>
            <p:ph idx="2" type="pic"/>
          </p:nvPr>
        </p:nvSpPr>
        <p:spPr>
          <a:xfrm>
            <a:off x="0" y="-2076"/>
            <a:ext cx="12192000" cy="3812076"/>
          </a:xfrm>
          <a:prstGeom prst="rect">
            <a:avLst/>
          </a:prstGeom>
          <a:noFill/>
          <a:ln>
            <a:noFill/>
          </a:ln>
        </p:spPr>
      </p:sp>
      <p:sp>
        <p:nvSpPr>
          <p:cNvPr id="579" name="Google Shape;579;p10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80" name="Shape 80"/>
        <p:cNvGrpSpPr/>
        <p:nvPr/>
      </p:nvGrpSpPr>
      <p:grpSpPr>
        <a:xfrm>
          <a:off x="0" y="0"/>
          <a:ext cx="0" cy="0"/>
          <a:chOff x="0" y="0"/>
          <a:chExt cx="0" cy="0"/>
        </a:xfrm>
      </p:grpSpPr>
      <p:pic>
        <p:nvPicPr>
          <p:cNvPr id="81" name="Google Shape;81;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2" name="Google Shape;82;p22"/>
          <p:cNvSpPr txBox="1"/>
          <p:nvPr>
            <p:ph idx="1" type="body"/>
          </p:nvPr>
        </p:nvSpPr>
        <p:spPr>
          <a:xfrm>
            <a:off x="1037025" y="2025849"/>
            <a:ext cx="4632251" cy="14235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accent3"/>
              </a:buClr>
              <a:buSzPts val="1400"/>
              <a:buNone/>
              <a:defRPr sz="1400">
                <a:solidFill>
                  <a:schemeClr val="accent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2"/>
          <p:cNvSpPr/>
          <p:nvPr>
            <p:ph idx="2" type="pic"/>
          </p:nvPr>
        </p:nvSpPr>
        <p:spPr>
          <a:xfrm>
            <a:off x="7107810" y="1197203"/>
            <a:ext cx="4449452" cy="4449453"/>
          </a:xfrm>
          <a:prstGeom prst="roundRect">
            <a:avLst>
              <a:gd fmla="val 3866" name="adj"/>
            </a:avLst>
          </a:prstGeom>
          <a:noFill/>
          <a:ln>
            <a:noFill/>
          </a:ln>
        </p:spPr>
      </p:sp>
      <p:sp>
        <p:nvSpPr>
          <p:cNvPr id="84" name="Google Shape;84;p22"/>
          <p:cNvSpPr txBox="1"/>
          <p:nvPr>
            <p:ph idx="3" type="body"/>
          </p:nvPr>
        </p:nvSpPr>
        <p:spPr>
          <a:xfrm>
            <a:off x="1060882" y="1818332"/>
            <a:ext cx="4333052" cy="2690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1600"/>
              <a:buNone/>
              <a:defRPr b="1" sz="16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2"/>
          <p:cNvSpPr txBox="1"/>
          <p:nvPr>
            <p:ph idx="4" type="body"/>
          </p:nvPr>
        </p:nvSpPr>
        <p:spPr>
          <a:xfrm>
            <a:off x="1166509" y="4133745"/>
            <a:ext cx="1411390" cy="40893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3200"/>
              <a:buNone/>
              <a:defRPr b="1" sz="3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2"/>
          <p:cNvSpPr txBox="1"/>
          <p:nvPr>
            <p:ph idx="5" type="body"/>
          </p:nvPr>
        </p:nvSpPr>
        <p:spPr>
          <a:xfrm>
            <a:off x="1166510" y="4522128"/>
            <a:ext cx="1411388"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2"/>
          <p:cNvSpPr txBox="1"/>
          <p:nvPr>
            <p:ph idx="6" type="body"/>
          </p:nvPr>
        </p:nvSpPr>
        <p:spPr>
          <a:xfrm>
            <a:off x="4137159" y="4133745"/>
            <a:ext cx="1411390" cy="40893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2"/>
              </a:buClr>
              <a:buSzPts val="3200"/>
              <a:buNone/>
              <a:defRPr b="1" sz="3200">
                <a:solidFill>
                  <a:schemeClr val="accent2"/>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2"/>
          <p:cNvSpPr txBox="1"/>
          <p:nvPr>
            <p:ph idx="7" type="body"/>
          </p:nvPr>
        </p:nvSpPr>
        <p:spPr>
          <a:xfrm>
            <a:off x="4137160" y="4511854"/>
            <a:ext cx="1411388" cy="73866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accent2"/>
              </a:buClr>
              <a:buSzPts val="1400"/>
              <a:buNone/>
              <a:defRPr sz="1400">
                <a:solidFill>
                  <a:schemeClr val="accen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Full Image without Header &amp; Footer">
  <p:cSld name="113_Full Image without Header &amp; Footer">
    <p:spTree>
      <p:nvGrpSpPr>
        <p:cNvPr id="580" name="Shape 580"/>
        <p:cNvGrpSpPr/>
        <p:nvPr/>
      </p:nvGrpSpPr>
      <p:grpSpPr>
        <a:xfrm>
          <a:off x="0" y="0"/>
          <a:ext cx="0" cy="0"/>
          <a:chOff x="0" y="0"/>
          <a:chExt cx="0" cy="0"/>
        </a:xfrm>
      </p:grpSpPr>
      <p:sp>
        <p:nvSpPr>
          <p:cNvPr id="581" name="Google Shape;581;p103"/>
          <p:cNvSpPr/>
          <p:nvPr>
            <p:ph idx="2" type="pic"/>
          </p:nvPr>
        </p:nvSpPr>
        <p:spPr>
          <a:xfrm>
            <a:off x="6096001" y="2179687"/>
            <a:ext cx="5460999" cy="3659705"/>
          </a:xfrm>
          <a:prstGeom prst="rect">
            <a:avLst/>
          </a:prstGeom>
          <a:noFill/>
          <a:ln>
            <a:noFill/>
          </a:ln>
        </p:spPr>
      </p:sp>
      <p:sp>
        <p:nvSpPr>
          <p:cNvPr id="582" name="Google Shape;582;p103"/>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2_Full Image without Header &amp; Footer">
  <p:cSld name="92_Full Image without Header &amp; Footer">
    <p:spTree>
      <p:nvGrpSpPr>
        <p:cNvPr id="583" name="Shape 583"/>
        <p:cNvGrpSpPr/>
        <p:nvPr/>
      </p:nvGrpSpPr>
      <p:grpSpPr>
        <a:xfrm>
          <a:off x="0" y="0"/>
          <a:ext cx="0" cy="0"/>
          <a:chOff x="0" y="0"/>
          <a:chExt cx="0" cy="0"/>
        </a:xfrm>
      </p:grpSpPr>
      <p:sp>
        <p:nvSpPr>
          <p:cNvPr id="584" name="Google Shape;584;p104"/>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104"/>
          <p:cNvSpPr/>
          <p:nvPr>
            <p:ph idx="2" type="pic"/>
          </p:nvPr>
        </p:nvSpPr>
        <p:spPr>
          <a:xfrm>
            <a:off x="1983148" y="2393683"/>
            <a:ext cx="883516" cy="883516"/>
          </a:xfrm>
          <a:prstGeom prst="rect">
            <a:avLst/>
          </a:prstGeom>
          <a:noFill/>
          <a:ln>
            <a:noFill/>
          </a:ln>
        </p:spPr>
      </p:sp>
      <p:sp>
        <p:nvSpPr>
          <p:cNvPr id="586" name="Google Shape;586;p104"/>
          <p:cNvSpPr/>
          <p:nvPr>
            <p:ph idx="3" type="pic"/>
          </p:nvPr>
        </p:nvSpPr>
        <p:spPr>
          <a:xfrm>
            <a:off x="5654242" y="2393683"/>
            <a:ext cx="883516" cy="883516"/>
          </a:xfrm>
          <a:prstGeom prst="rect">
            <a:avLst/>
          </a:prstGeom>
          <a:noFill/>
          <a:ln>
            <a:noFill/>
          </a:ln>
        </p:spPr>
      </p:sp>
      <p:sp>
        <p:nvSpPr>
          <p:cNvPr id="587" name="Google Shape;587;p104"/>
          <p:cNvSpPr/>
          <p:nvPr>
            <p:ph idx="4" type="pic"/>
          </p:nvPr>
        </p:nvSpPr>
        <p:spPr>
          <a:xfrm>
            <a:off x="9325336" y="2393683"/>
            <a:ext cx="883516" cy="883516"/>
          </a:xfrm>
          <a:prstGeom prst="rect">
            <a:avLst/>
          </a:prstGeom>
          <a:noFill/>
          <a:ln>
            <a:noFill/>
          </a:ln>
        </p:spPr>
      </p:sp>
      <p:sp>
        <p:nvSpPr>
          <p:cNvPr id="588" name="Google Shape;588;p104"/>
          <p:cNvSpPr/>
          <p:nvPr>
            <p:ph idx="5" type="pic"/>
          </p:nvPr>
        </p:nvSpPr>
        <p:spPr>
          <a:xfrm>
            <a:off x="9325336" y="4704715"/>
            <a:ext cx="883516" cy="883516"/>
          </a:xfrm>
          <a:prstGeom prst="rect">
            <a:avLst/>
          </a:prstGeom>
          <a:noFill/>
          <a:ln>
            <a:noFill/>
          </a:ln>
        </p:spPr>
      </p:sp>
      <p:sp>
        <p:nvSpPr>
          <p:cNvPr id="589" name="Google Shape;589;p104"/>
          <p:cNvSpPr/>
          <p:nvPr>
            <p:ph idx="6" type="pic"/>
          </p:nvPr>
        </p:nvSpPr>
        <p:spPr>
          <a:xfrm>
            <a:off x="5654242" y="4704715"/>
            <a:ext cx="883516" cy="883516"/>
          </a:xfrm>
          <a:prstGeom prst="rect">
            <a:avLst/>
          </a:prstGeom>
          <a:noFill/>
          <a:ln>
            <a:noFill/>
          </a:ln>
        </p:spPr>
      </p:sp>
      <p:sp>
        <p:nvSpPr>
          <p:cNvPr id="590" name="Google Shape;590;p104"/>
          <p:cNvSpPr/>
          <p:nvPr>
            <p:ph idx="7" type="pic"/>
          </p:nvPr>
        </p:nvSpPr>
        <p:spPr>
          <a:xfrm>
            <a:off x="1983148" y="4704715"/>
            <a:ext cx="883516" cy="883516"/>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_Full Image without Header &amp; Footer">
  <p:cSld name="93_Full Image without Header &amp; Footer">
    <p:spTree>
      <p:nvGrpSpPr>
        <p:cNvPr id="591" name="Shape 591"/>
        <p:cNvGrpSpPr/>
        <p:nvPr/>
      </p:nvGrpSpPr>
      <p:grpSpPr>
        <a:xfrm>
          <a:off x="0" y="0"/>
          <a:ext cx="0" cy="0"/>
          <a:chOff x="0" y="0"/>
          <a:chExt cx="0" cy="0"/>
        </a:xfrm>
      </p:grpSpPr>
      <p:sp>
        <p:nvSpPr>
          <p:cNvPr id="592" name="Google Shape;592;p105"/>
          <p:cNvSpPr/>
          <p:nvPr>
            <p:ph idx="2" type="pic"/>
          </p:nvPr>
        </p:nvSpPr>
        <p:spPr>
          <a:xfrm>
            <a:off x="9844344" y="3652864"/>
            <a:ext cx="958850" cy="958850"/>
          </a:xfrm>
          <a:prstGeom prst="rect">
            <a:avLst/>
          </a:prstGeom>
          <a:noFill/>
          <a:ln>
            <a:noFill/>
          </a:ln>
        </p:spPr>
      </p:sp>
      <p:sp>
        <p:nvSpPr>
          <p:cNvPr id="593" name="Google Shape;593;p105"/>
          <p:cNvSpPr/>
          <p:nvPr>
            <p:ph idx="3" type="pic"/>
          </p:nvPr>
        </p:nvSpPr>
        <p:spPr>
          <a:xfrm>
            <a:off x="4207320" y="3652864"/>
            <a:ext cx="958850" cy="958850"/>
          </a:xfrm>
          <a:prstGeom prst="rect">
            <a:avLst/>
          </a:prstGeom>
          <a:noFill/>
          <a:ln>
            <a:noFill/>
          </a:ln>
        </p:spPr>
      </p:sp>
      <p:sp>
        <p:nvSpPr>
          <p:cNvPr id="594" name="Google Shape;594;p105"/>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5" name="Google Shape;595;p105"/>
          <p:cNvSpPr/>
          <p:nvPr>
            <p:ph idx="4" type="pic"/>
          </p:nvPr>
        </p:nvSpPr>
        <p:spPr>
          <a:xfrm>
            <a:off x="1383517" y="3652864"/>
            <a:ext cx="958850" cy="958850"/>
          </a:xfrm>
          <a:prstGeom prst="rect">
            <a:avLst/>
          </a:prstGeom>
          <a:noFill/>
          <a:ln>
            <a:noFill/>
          </a:ln>
        </p:spPr>
      </p:sp>
      <p:sp>
        <p:nvSpPr>
          <p:cNvPr id="596" name="Google Shape;596;p105"/>
          <p:cNvSpPr/>
          <p:nvPr>
            <p:ph idx="5" type="pic"/>
          </p:nvPr>
        </p:nvSpPr>
        <p:spPr>
          <a:xfrm>
            <a:off x="7025832" y="3652864"/>
            <a:ext cx="958850" cy="9588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4_Full Image without Header &amp; Footer">
  <p:cSld name="94_Full Image without Header &amp; Footer">
    <p:spTree>
      <p:nvGrpSpPr>
        <p:cNvPr id="597" name="Shape 597"/>
        <p:cNvGrpSpPr/>
        <p:nvPr/>
      </p:nvGrpSpPr>
      <p:grpSpPr>
        <a:xfrm>
          <a:off x="0" y="0"/>
          <a:ext cx="0" cy="0"/>
          <a:chOff x="0" y="0"/>
          <a:chExt cx="0" cy="0"/>
        </a:xfrm>
      </p:grpSpPr>
      <p:sp>
        <p:nvSpPr>
          <p:cNvPr id="598" name="Google Shape;598;p106"/>
          <p:cNvSpPr/>
          <p:nvPr>
            <p:ph idx="2" type="pic"/>
          </p:nvPr>
        </p:nvSpPr>
        <p:spPr>
          <a:xfrm>
            <a:off x="1621992" y="2434358"/>
            <a:ext cx="2118592" cy="2118592"/>
          </a:xfrm>
          <a:prstGeom prst="rect">
            <a:avLst/>
          </a:prstGeom>
          <a:noFill/>
          <a:ln>
            <a:noFill/>
          </a:ln>
        </p:spPr>
      </p:sp>
      <p:sp>
        <p:nvSpPr>
          <p:cNvPr id="599" name="Google Shape;599;p106"/>
          <p:cNvSpPr/>
          <p:nvPr>
            <p:ph idx="3" type="pic"/>
          </p:nvPr>
        </p:nvSpPr>
        <p:spPr>
          <a:xfrm>
            <a:off x="5036704" y="2434358"/>
            <a:ext cx="2118592" cy="2118592"/>
          </a:xfrm>
          <a:prstGeom prst="rect">
            <a:avLst/>
          </a:prstGeom>
          <a:noFill/>
          <a:ln>
            <a:noFill/>
          </a:ln>
        </p:spPr>
      </p:sp>
      <p:sp>
        <p:nvSpPr>
          <p:cNvPr id="600" name="Google Shape;600;p106"/>
          <p:cNvSpPr/>
          <p:nvPr>
            <p:ph idx="4" type="pic"/>
          </p:nvPr>
        </p:nvSpPr>
        <p:spPr>
          <a:xfrm>
            <a:off x="8451416" y="2434357"/>
            <a:ext cx="2118592" cy="2118592"/>
          </a:xfrm>
          <a:prstGeom prst="rect">
            <a:avLst/>
          </a:prstGeom>
          <a:noFill/>
          <a:ln>
            <a:noFill/>
          </a:ln>
        </p:spPr>
      </p:sp>
      <p:sp>
        <p:nvSpPr>
          <p:cNvPr id="601" name="Google Shape;601;p106"/>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5_Full Image without Header &amp; Footer">
  <p:cSld name="95_Full Image without Header &amp; Footer">
    <p:spTree>
      <p:nvGrpSpPr>
        <p:cNvPr id="602" name="Shape 602"/>
        <p:cNvGrpSpPr/>
        <p:nvPr/>
      </p:nvGrpSpPr>
      <p:grpSpPr>
        <a:xfrm>
          <a:off x="0" y="0"/>
          <a:ext cx="0" cy="0"/>
          <a:chOff x="0" y="0"/>
          <a:chExt cx="0" cy="0"/>
        </a:xfrm>
      </p:grpSpPr>
      <p:sp>
        <p:nvSpPr>
          <p:cNvPr id="603" name="Google Shape;603;p107"/>
          <p:cNvSpPr/>
          <p:nvPr>
            <p:ph idx="2" type="pic"/>
          </p:nvPr>
        </p:nvSpPr>
        <p:spPr>
          <a:xfrm>
            <a:off x="619124" y="1351335"/>
            <a:ext cx="1220156" cy="1220156"/>
          </a:xfrm>
          <a:prstGeom prst="rect">
            <a:avLst/>
          </a:prstGeom>
          <a:noFill/>
          <a:ln>
            <a:noFill/>
          </a:ln>
        </p:spPr>
      </p:sp>
      <p:sp>
        <p:nvSpPr>
          <p:cNvPr id="604" name="Google Shape;604;p107"/>
          <p:cNvSpPr/>
          <p:nvPr>
            <p:ph idx="3" type="pic"/>
          </p:nvPr>
        </p:nvSpPr>
        <p:spPr>
          <a:xfrm>
            <a:off x="6662209" y="1351335"/>
            <a:ext cx="1220156" cy="1220156"/>
          </a:xfrm>
          <a:prstGeom prst="rect">
            <a:avLst/>
          </a:prstGeom>
          <a:noFill/>
          <a:ln>
            <a:noFill/>
          </a:ln>
        </p:spPr>
      </p:sp>
      <p:sp>
        <p:nvSpPr>
          <p:cNvPr id="605" name="Google Shape;605;p107"/>
          <p:cNvSpPr/>
          <p:nvPr>
            <p:ph idx="4" type="pic"/>
          </p:nvPr>
        </p:nvSpPr>
        <p:spPr>
          <a:xfrm>
            <a:off x="8000148" y="1351335"/>
            <a:ext cx="1220156" cy="1220156"/>
          </a:xfrm>
          <a:prstGeom prst="rect">
            <a:avLst/>
          </a:prstGeom>
          <a:noFill/>
          <a:ln>
            <a:noFill/>
          </a:ln>
        </p:spPr>
      </p:sp>
      <p:sp>
        <p:nvSpPr>
          <p:cNvPr id="606" name="Google Shape;606;p107"/>
          <p:cNvSpPr/>
          <p:nvPr>
            <p:ph idx="5" type="pic"/>
          </p:nvPr>
        </p:nvSpPr>
        <p:spPr>
          <a:xfrm>
            <a:off x="10352720" y="4207152"/>
            <a:ext cx="1220156" cy="1220156"/>
          </a:xfrm>
          <a:prstGeom prst="rect">
            <a:avLst/>
          </a:prstGeom>
          <a:noFill/>
          <a:ln>
            <a:noFill/>
          </a:ln>
        </p:spPr>
      </p:sp>
      <p:sp>
        <p:nvSpPr>
          <p:cNvPr id="607" name="Google Shape;607;p107"/>
          <p:cNvSpPr/>
          <p:nvPr>
            <p:ph idx="6" type="pic"/>
          </p:nvPr>
        </p:nvSpPr>
        <p:spPr>
          <a:xfrm>
            <a:off x="4309637" y="4207152"/>
            <a:ext cx="1220156" cy="1220156"/>
          </a:xfrm>
          <a:prstGeom prst="rect">
            <a:avLst/>
          </a:prstGeom>
          <a:noFill/>
          <a:ln>
            <a:noFill/>
          </a:ln>
        </p:spPr>
      </p:sp>
      <p:sp>
        <p:nvSpPr>
          <p:cNvPr id="608" name="Google Shape;608;p107"/>
          <p:cNvSpPr/>
          <p:nvPr>
            <p:ph idx="7" type="pic"/>
          </p:nvPr>
        </p:nvSpPr>
        <p:spPr>
          <a:xfrm>
            <a:off x="2971698" y="4207152"/>
            <a:ext cx="1220156" cy="1220156"/>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6_Full Image without Header &amp; Footer">
  <p:cSld name="96_Full Image without Header &amp; Footer">
    <p:spTree>
      <p:nvGrpSpPr>
        <p:cNvPr id="609" name="Shape 609"/>
        <p:cNvGrpSpPr/>
        <p:nvPr/>
      </p:nvGrpSpPr>
      <p:grpSpPr>
        <a:xfrm>
          <a:off x="0" y="0"/>
          <a:ext cx="0" cy="0"/>
          <a:chOff x="0" y="0"/>
          <a:chExt cx="0" cy="0"/>
        </a:xfrm>
      </p:grpSpPr>
      <p:sp>
        <p:nvSpPr>
          <p:cNvPr id="610" name="Google Shape;610;p108"/>
          <p:cNvSpPr/>
          <p:nvPr>
            <p:ph idx="2" type="pic"/>
          </p:nvPr>
        </p:nvSpPr>
        <p:spPr>
          <a:xfrm>
            <a:off x="1543050" y="1981201"/>
            <a:ext cx="2514600" cy="2838448"/>
          </a:xfrm>
          <a:prstGeom prst="rect">
            <a:avLst/>
          </a:prstGeom>
          <a:noFill/>
          <a:ln>
            <a:noFill/>
          </a:ln>
        </p:spPr>
      </p:sp>
      <p:sp>
        <p:nvSpPr>
          <p:cNvPr id="611" name="Google Shape;611;p108"/>
          <p:cNvSpPr/>
          <p:nvPr>
            <p:ph idx="3" type="pic"/>
          </p:nvPr>
        </p:nvSpPr>
        <p:spPr>
          <a:xfrm>
            <a:off x="4838700" y="1981201"/>
            <a:ext cx="2514600" cy="2838448"/>
          </a:xfrm>
          <a:prstGeom prst="rect">
            <a:avLst/>
          </a:prstGeom>
          <a:noFill/>
          <a:ln>
            <a:noFill/>
          </a:ln>
        </p:spPr>
      </p:sp>
      <p:sp>
        <p:nvSpPr>
          <p:cNvPr id="612" name="Google Shape;612;p108"/>
          <p:cNvSpPr/>
          <p:nvPr>
            <p:ph idx="4" type="pic"/>
          </p:nvPr>
        </p:nvSpPr>
        <p:spPr>
          <a:xfrm>
            <a:off x="8134350" y="1981201"/>
            <a:ext cx="2514600" cy="2838448"/>
          </a:xfrm>
          <a:prstGeom prst="rect">
            <a:avLst/>
          </a:prstGeom>
          <a:noFill/>
          <a:ln>
            <a:noFill/>
          </a:ln>
        </p:spPr>
      </p:sp>
      <p:sp>
        <p:nvSpPr>
          <p:cNvPr id="613" name="Google Shape;613;p108"/>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7_Full Image without Header &amp; Footer">
  <p:cSld name="97_Full Image without Header &amp; Footer">
    <p:spTree>
      <p:nvGrpSpPr>
        <p:cNvPr id="614" name="Shape 614"/>
        <p:cNvGrpSpPr/>
        <p:nvPr/>
      </p:nvGrpSpPr>
      <p:grpSpPr>
        <a:xfrm>
          <a:off x="0" y="0"/>
          <a:ext cx="0" cy="0"/>
          <a:chOff x="0" y="0"/>
          <a:chExt cx="0" cy="0"/>
        </a:xfrm>
      </p:grpSpPr>
      <p:sp>
        <p:nvSpPr>
          <p:cNvPr id="615" name="Google Shape;615;p109"/>
          <p:cNvSpPr/>
          <p:nvPr>
            <p:ph idx="2" type="pic"/>
          </p:nvPr>
        </p:nvSpPr>
        <p:spPr>
          <a:xfrm>
            <a:off x="1511300" y="2149088"/>
            <a:ext cx="2866860" cy="2866859"/>
          </a:xfrm>
          <a:prstGeom prst="rect">
            <a:avLst/>
          </a:prstGeom>
          <a:noFill/>
          <a:ln>
            <a:noFill/>
          </a:ln>
        </p:spPr>
      </p:sp>
      <p:sp>
        <p:nvSpPr>
          <p:cNvPr id="616" name="Google Shape;616;p109"/>
          <p:cNvSpPr/>
          <p:nvPr>
            <p:ph idx="3" type="pic"/>
          </p:nvPr>
        </p:nvSpPr>
        <p:spPr>
          <a:xfrm>
            <a:off x="4378161" y="1864677"/>
            <a:ext cx="3435681" cy="3435680"/>
          </a:xfrm>
          <a:prstGeom prst="rect">
            <a:avLst/>
          </a:prstGeom>
          <a:noFill/>
          <a:ln>
            <a:noFill/>
          </a:ln>
        </p:spPr>
      </p:sp>
      <p:sp>
        <p:nvSpPr>
          <p:cNvPr id="617" name="Google Shape;617;p109"/>
          <p:cNvSpPr/>
          <p:nvPr>
            <p:ph idx="4" type="pic"/>
          </p:nvPr>
        </p:nvSpPr>
        <p:spPr>
          <a:xfrm>
            <a:off x="7813840" y="2149088"/>
            <a:ext cx="2866860" cy="2866859"/>
          </a:xfrm>
          <a:prstGeom prst="rect">
            <a:avLst/>
          </a:prstGeom>
          <a:noFill/>
          <a:ln>
            <a:noFill/>
          </a:ln>
        </p:spPr>
      </p:sp>
      <p:sp>
        <p:nvSpPr>
          <p:cNvPr id="618" name="Google Shape;618;p109"/>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8_Full Image without Header &amp; Footer">
  <p:cSld name="98_Full Image without Header &amp; Footer">
    <p:spTree>
      <p:nvGrpSpPr>
        <p:cNvPr id="619" name="Shape 619"/>
        <p:cNvGrpSpPr/>
        <p:nvPr/>
      </p:nvGrpSpPr>
      <p:grpSpPr>
        <a:xfrm>
          <a:off x="0" y="0"/>
          <a:ext cx="0" cy="0"/>
          <a:chOff x="0" y="0"/>
          <a:chExt cx="0" cy="0"/>
        </a:xfrm>
      </p:grpSpPr>
      <p:sp>
        <p:nvSpPr>
          <p:cNvPr id="620" name="Google Shape;620;p110"/>
          <p:cNvSpPr/>
          <p:nvPr>
            <p:ph idx="2" type="pic"/>
          </p:nvPr>
        </p:nvSpPr>
        <p:spPr>
          <a:xfrm>
            <a:off x="1495422" y="1967084"/>
            <a:ext cx="1743078" cy="1743078"/>
          </a:xfrm>
          <a:prstGeom prst="rect">
            <a:avLst/>
          </a:prstGeom>
          <a:noFill/>
          <a:ln>
            <a:noFill/>
          </a:ln>
        </p:spPr>
      </p:sp>
      <p:sp>
        <p:nvSpPr>
          <p:cNvPr id="621" name="Google Shape;621;p110"/>
          <p:cNvSpPr/>
          <p:nvPr>
            <p:ph idx="3" type="pic"/>
          </p:nvPr>
        </p:nvSpPr>
        <p:spPr>
          <a:xfrm>
            <a:off x="5224460" y="1967084"/>
            <a:ext cx="1743078" cy="1743078"/>
          </a:xfrm>
          <a:prstGeom prst="rect">
            <a:avLst/>
          </a:prstGeom>
          <a:noFill/>
          <a:ln>
            <a:noFill/>
          </a:ln>
        </p:spPr>
      </p:sp>
      <p:sp>
        <p:nvSpPr>
          <p:cNvPr id="622" name="Google Shape;622;p110"/>
          <p:cNvSpPr/>
          <p:nvPr>
            <p:ph idx="4" type="pic"/>
          </p:nvPr>
        </p:nvSpPr>
        <p:spPr>
          <a:xfrm>
            <a:off x="8953500" y="1967084"/>
            <a:ext cx="1743078" cy="1743078"/>
          </a:xfrm>
          <a:prstGeom prst="rect">
            <a:avLst/>
          </a:prstGeom>
          <a:noFill/>
          <a:ln>
            <a:noFill/>
          </a:ln>
        </p:spPr>
      </p:sp>
      <p:sp>
        <p:nvSpPr>
          <p:cNvPr id="623" name="Google Shape;623;p110"/>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_Full Image without Header &amp; Footer">
  <p:cSld name="99_Full Image without Header &amp; Footer">
    <p:spTree>
      <p:nvGrpSpPr>
        <p:cNvPr id="624" name="Shape 624"/>
        <p:cNvGrpSpPr/>
        <p:nvPr/>
      </p:nvGrpSpPr>
      <p:grpSpPr>
        <a:xfrm>
          <a:off x="0" y="0"/>
          <a:ext cx="0" cy="0"/>
          <a:chOff x="0" y="0"/>
          <a:chExt cx="0" cy="0"/>
        </a:xfrm>
      </p:grpSpPr>
      <p:sp>
        <p:nvSpPr>
          <p:cNvPr id="625" name="Google Shape;625;p111"/>
          <p:cNvSpPr/>
          <p:nvPr>
            <p:ph idx="2" type="pic"/>
          </p:nvPr>
        </p:nvSpPr>
        <p:spPr>
          <a:xfrm>
            <a:off x="619125" y="619125"/>
            <a:ext cx="1666876" cy="1666876"/>
          </a:xfrm>
          <a:prstGeom prst="rect">
            <a:avLst/>
          </a:prstGeom>
          <a:noFill/>
          <a:ln>
            <a:noFill/>
          </a:ln>
        </p:spPr>
      </p:sp>
      <p:sp>
        <p:nvSpPr>
          <p:cNvPr id="626" name="Google Shape;626;p111"/>
          <p:cNvSpPr/>
          <p:nvPr>
            <p:ph idx="3" type="pic"/>
          </p:nvPr>
        </p:nvSpPr>
        <p:spPr>
          <a:xfrm>
            <a:off x="3714750" y="619125"/>
            <a:ext cx="1666876" cy="1666876"/>
          </a:xfrm>
          <a:prstGeom prst="rect">
            <a:avLst/>
          </a:prstGeom>
          <a:noFill/>
          <a:ln>
            <a:noFill/>
          </a:ln>
        </p:spPr>
      </p:sp>
      <p:sp>
        <p:nvSpPr>
          <p:cNvPr id="627" name="Google Shape;627;p111"/>
          <p:cNvSpPr/>
          <p:nvPr>
            <p:ph idx="4" type="pic"/>
          </p:nvPr>
        </p:nvSpPr>
        <p:spPr>
          <a:xfrm>
            <a:off x="6810375" y="619125"/>
            <a:ext cx="1666876" cy="1666876"/>
          </a:xfrm>
          <a:prstGeom prst="rect">
            <a:avLst/>
          </a:prstGeom>
          <a:noFill/>
          <a:ln>
            <a:noFill/>
          </a:ln>
        </p:spPr>
      </p:sp>
      <p:sp>
        <p:nvSpPr>
          <p:cNvPr id="628" name="Google Shape;628;p111"/>
          <p:cNvSpPr/>
          <p:nvPr>
            <p:ph idx="5" type="pic"/>
          </p:nvPr>
        </p:nvSpPr>
        <p:spPr>
          <a:xfrm>
            <a:off x="9906000" y="619125"/>
            <a:ext cx="1666876" cy="1666876"/>
          </a:xfrm>
          <a:prstGeom prst="rect">
            <a:avLst/>
          </a:prstGeom>
          <a:noFill/>
          <a:ln>
            <a:noFill/>
          </a:ln>
        </p:spPr>
      </p:sp>
      <p:sp>
        <p:nvSpPr>
          <p:cNvPr id="629" name="Google Shape;629;p111"/>
          <p:cNvSpPr/>
          <p:nvPr>
            <p:ph idx="6" type="pic"/>
          </p:nvPr>
        </p:nvSpPr>
        <p:spPr>
          <a:xfrm>
            <a:off x="6810375" y="3562349"/>
            <a:ext cx="1666876" cy="1666876"/>
          </a:xfrm>
          <a:prstGeom prst="rect">
            <a:avLst/>
          </a:prstGeom>
          <a:noFill/>
          <a:ln>
            <a:noFill/>
          </a:ln>
        </p:spPr>
      </p:sp>
      <p:sp>
        <p:nvSpPr>
          <p:cNvPr id="630" name="Google Shape;630;p111"/>
          <p:cNvSpPr/>
          <p:nvPr>
            <p:ph idx="7" type="pic"/>
          </p:nvPr>
        </p:nvSpPr>
        <p:spPr>
          <a:xfrm>
            <a:off x="9906000" y="3562349"/>
            <a:ext cx="1666876" cy="1666876"/>
          </a:xfrm>
          <a:prstGeom prst="rect">
            <a:avLst/>
          </a:prstGeom>
          <a:noFill/>
          <a:ln>
            <a:noFill/>
          </a:ln>
        </p:spPr>
      </p:sp>
      <p:sp>
        <p:nvSpPr>
          <p:cNvPr id="631" name="Google Shape;631;p111"/>
          <p:cNvSpPr/>
          <p:nvPr>
            <p:ph idx="8" type="pic"/>
          </p:nvPr>
        </p:nvSpPr>
        <p:spPr>
          <a:xfrm>
            <a:off x="3714750" y="3562349"/>
            <a:ext cx="1666876" cy="1666876"/>
          </a:xfrm>
          <a:prstGeom prst="rect">
            <a:avLst/>
          </a:prstGeom>
          <a:noFill/>
          <a:ln>
            <a:noFill/>
          </a:ln>
        </p:spPr>
      </p:sp>
      <p:sp>
        <p:nvSpPr>
          <p:cNvPr id="632" name="Google Shape;632;p111"/>
          <p:cNvSpPr/>
          <p:nvPr>
            <p:ph idx="9" type="pic"/>
          </p:nvPr>
        </p:nvSpPr>
        <p:spPr>
          <a:xfrm>
            <a:off x="619125" y="3562349"/>
            <a:ext cx="1666876" cy="1666876"/>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_Full Image without Header &amp; Footer">
  <p:cSld name="100_Full Image without Header &amp; Footer">
    <p:spTree>
      <p:nvGrpSpPr>
        <p:cNvPr id="633" name="Shape 633"/>
        <p:cNvGrpSpPr/>
        <p:nvPr/>
      </p:nvGrpSpPr>
      <p:grpSpPr>
        <a:xfrm>
          <a:off x="0" y="0"/>
          <a:ext cx="0" cy="0"/>
          <a:chOff x="0" y="0"/>
          <a:chExt cx="0" cy="0"/>
        </a:xfrm>
      </p:grpSpPr>
      <p:sp>
        <p:nvSpPr>
          <p:cNvPr id="634" name="Google Shape;634;p112"/>
          <p:cNvSpPr/>
          <p:nvPr>
            <p:ph idx="2" type="pic"/>
          </p:nvPr>
        </p:nvSpPr>
        <p:spPr>
          <a:xfrm>
            <a:off x="3705243" y="2727291"/>
            <a:ext cx="1477473" cy="1481611"/>
          </a:xfrm>
          <a:prstGeom prst="rect">
            <a:avLst/>
          </a:prstGeom>
          <a:noFill/>
          <a:ln>
            <a:noFill/>
          </a:ln>
        </p:spPr>
      </p:sp>
      <p:sp>
        <p:nvSpPr>
          <p:cNvPr id="635" name="Google Shape;635;p112"/>
          <p:cNvSpPr/>
          <p:nvPr>
            <p:ph idx="3" type="pic"/>
          </p:nvPr>
        </p:nvSpPr>
        <p:spPr>
          <a:xfrm>
            <a:off x="5447584" y="2158235"/>
            <a:ext cx="1802352" cy="1804420"/>
          </a:xfrm>
          <a:prstGeom prst="rect">
            <a:avLst/>
          </a:prstGeom>
          <a:noFill/>
          <a:ln>
            <a:noFill/>
          </a:ln>
        </p:spPr>
      </p:sp>
      <p:sp>
        <p:nvSpPr>
          <p:cNvPr id="636" name="Google Shape;636;p112"/>
          <p:cNvSpPr/>
          <p:nvPr>
            <p:ph idx="4" type="pic"/>
          </p:nvPr>
        </p:nvSpPr>
        <p:spPr>
          <a:xfrm>
            <a:off x="7521013" y="614545"/>
            <a:ext cx="1820975" cy="1823044"/>
          </a:xfrm>
          <a:prstGeom prst="rect">
            <a:avLst/>
          </a:prstGeom>
          <a:noFill/>
          <a:ln>
            <a:noFill/>
          </a:ln>
        </p:spPr>
      </p:sp>
      <p:sp>
        <p:nvSpPr>
          <p:cNvPr id="637" name="Google Shape;637;p112"/>
          <p:cNvSpPr/>
          <p:nvPr>
            <p:ph idx="5" type="pic"/>
          </p:nvPr>
        </p:nvSpPr>
        <p:spPr>
          <a:xfrm>
            <a:off x="9619272" y="1597459"/>
            <a:ext cx="1477473" cy="1481611"/>
          </a:xfrm>
          <a:prstGeom prst="rect">
            <a:avLst/>
          </a:prstGeom>
          <a:noFill/>
          <a:ln>
            <a:noFill/>
          </a:ln>
        </p:spPr>
      </p:sp>
      <p:sp>
        <p:nvSpPr>
          <p:cNvPr id="638" name="Google Shape;638;p112"/>
          <p:cNvSpPr/>
          <p:nvPr>
            <p:ph idx="6" type="pic"/>
          </p:nvPr>
        </p:nvSpPr>
        <p:spPr>
          <a:xfrm>
            <a:off x="9341988" y="3327385"/>
            <a:ext cx="1522997" cy="1522997"/>
          </a:xfrm>
          <a:prstGeom prst="rect">
            <a:avLst/>
          </a:prstGeom>
          <a:noFill/>
          <a:ln>
            <a:noFill/>
          </a:ln>
        </p:spPr>
      </p:sp>
      <p:sp>
        <p:nvSpPr>
          <p:cNvPr id="639" name="Google Shape;639;p112"/>
          <p:cNvSpPr/>
          <p:nvPr>
            <p:ph idx="7" type="pic"/>
          </p:nvPr>
        </p:nvSpPr>
        <p:spPr>
          <a:xfrm>
            <a:off x="7521012" y="2727291"/>
            <a:ext cx="1475404" cy="1481611"/>
          </a:xfrm>
          <a:prstGeom prst="rect">
            <a:avLst/>
          </a:prstGeom>
          <a:noFill/>
          <a:ln>
            <a:noFill/>
          </a:ln>
        </p:spPr>
      </p:sp>
      <p:sp>
        <p:nvSpPr>
          <p:cNvPr id="640" name="Google Shape;640;p112"/>
          <p:cNvSpPr/>
          <p:nvPr>
            <p:ph idx="8" type="pic"/>
          </p:nvPr>
        </p:nvSpPr>
        <p:spPr>
          <a:xfrm>
            <a:off x="7249936" y="4486186"/>
            <a:ext cx="1746480" cy="1752688"/>
          </a:xfrm>
          <a:prstGeom prst="rect">
            <a:avLst/>
          </a:prstGeom>
          <a:noFill/>
          <a:ln>
            <a:noFill/>
          </a:ln>
        </p:spPr>
      </p:sp>
      <p:sp>
        <p:nvSpPr>
          <p:cNvPr id="641" name="Google Shape;641;p112"/>
          <p:cNvSpPr/>
          <p:nvPr>
            <p:ph idx="9" type="pic"/>
          </p:nvPr>
        </p:nvSpPr>
        <p:spPr>
          <a:xfrm>
            <a:off x="5412407" y="4310296"/>
            <a:ext cx="1551967" cy="1556105"/>
          </a:xfrm>
          <a:prstGeom prst="rect">
            <a:avLst/>
          </a:prstGeom>
          <a:noFill/>
          <a:ln>
            <a:noFill/>
          </a:ln>
        </p:spPr>
      </p:sp>
      <p:sp>
        <p:nvSpPr>
          <p:cNvPr id="642" name="Google Shape;642;p112"/>
          <p:cNvSpPr txBox="1"/>
          <p:nvPr>
            <p:ph type="title"/>
          </p:nvPr>
        </p:nvSpPr>
        <p:spPr>
          <a:xfrm>
            <a:off x="635000" y="527905"/>
            <a:ext cx="10922000" cy="5027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Raleway Black"/>
              <a:buNone/>
              <a:defRPr sz="2800">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190" Type="http://schemas.openxmlformats.org/officeDocument/2006/relationships/slideLayout" Target="../slideLayouts/slideLayout19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192" Type="http://schemas.openxmlformats.org/officeDocument/2006/relationships/theme" Target="../theme/theme2.xml"/><Relationship Id="rId45" Type="http://schemas.openxmlformats.org/officeDocument/2006/relationships/slideLayout" Target="../slideLayouts/slideLayout45.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187" Type="http://schemas.openxmlformats.org/officeDocument/2006/relationships/slideLayout" Target="../slideLayouts/slideLayout187.xml"/><Relationship Id="rId47" Type="http://schemas.openxmlformats.org/officeDocument/2006/relationships/slideLayout" Target="../slideLayouts/slideLayout47.xml"/><Relationship Id="rId186" Type="http://schemas.openxmlformats.org/officeDocument/2006/relationships/slideLayout" Target="../slideLayouts/slideLayout186.xml"/><Relationship Id="rId185" Type="http://schemas.openxmlformats.org/officeDocument/2006/relationships/slideLayout" Target="../slideLayouts/slideLayout185.xml"/><Relationship Id="rId49" Type="http://schemas.openxmlformats.org/officeDocument/2006/relationships/slideLayout" Target="../slideLayouts/slideLayout49.xml"/><Relationship Id="rId184" Type="http://schemas.openxmlformats.org/officeDocument/2006/relationships/slideLayout" Target="../slideLayouts/slideLayout184.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89" Type="http://schemas.openxmlformats.org/officeDocument/2006/relationships/slideLayout" Target="../slideLayouts/slideLayout189.xml"/><Relationship Id="rId100" Type="http://schemas.openxmlformats.org/officeDocument/2006/relationships/slideLayout" Target="../slideLayouts/slideLayout100.xml"/><Relationship Id="rId188" Type="http://schemas.openxmlformats.org/officeDocument/2006/relationships/slideLayout" Target="../slideLayouts/slideLayout18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183" Type="http://schemas.openxmlformats.org/officeDocument/2006/relationships/slideLayout" Target="../slideLayouts/slideLayout183.xml"/><Relationship Id="rId32" Type="http://schemas.openxmlformats.org/officeDocument/2006/relationships/slideLayout" Target="../slideLayouts/slideLayout32.xml"/><Relationship Id="rId182" Type="http://schemas.openxmlformats.org/officeDocument/2006/relationships/slideLayout" Target="../slideLayouts/slideLayout182.xml"/><Relationship Id="rId35" Type="http://schemas.openxmlformats.org/officeDocument/2006/relationships/slideLayout" Target="../slideLayouts/slideLayout35.xml"/><Relationship Id="rId181" Type="http://schemas.openxmlformats.org/officeDocument/2006/relationships/slideLayout" Target="../slideLayouts/slideLayout181.xml"/><Relationship Id="rId34" Type="http://schemas.openxmlformats.org/officeDocument/2006/relationships/slideLayout" Target="../slideLayouts/slideLayout34.xml"/><Relationship Id="rId180" Type="http://schemas.openxmlformats.org/officeDocument/2006/relationships/slideLayout" Target="../slideLayouts/slideLayout180.xml"/><Relationship Id="rId37" Type="http://schemas.openxmlformats.org/officeDocument/2006/relationships/slideLayout" Target="../slideLayouts/slideLayout37.xml"/><Relationship Id="rId176" Type="http://schemas.openxmlformats.org/officeDocument/2006/relationships/slideLayout" Target="../slideLayouts/slideLayout176.xml"/><Relationship Id="rId36" Type="http://schemas.openxmlformats.org/officeDocument/2006/relationships/slideLayout" Target="../slideLayouts/slideLayout36.xml"/><Relationship Id="rId175" Type="http://schemas.openxmlformats.org/officeDocument/2006/relationships/slideLayout" Target="../slideLayouts/slideLayout175.xml"/><Relationship Id="rId39" Type="http://schemas.openxmlformats.org/officeDocument/2006/relationships/slideLayout" Target="../slideLayouts/slideLayout39.xml"/><Relationship Id="rId174" Type="http://schemas.openxmlformats.org/officeDocument/2006/relationships/slideLayout" Target="../slideLayouts/slideLayout174.xml"/><Relationship Id="rId38" Type="http://schemas.openxmlformats.org/officeDocument/2006/relationships/slideLayout" Target="../slideLayouts/slideLayout38.xml"/><Relationship Id="rId173" Type="http://schemas.openxmlformats.org/officeDocument/2006/relationships/slideLayout" Target="../slideLayouts/slideLayout173.xml"/><Relationship Id="rId179" Type="http://schemas.openxmlformats.org/officeDocument/2006/relationships/slideLayout" Target="../slideLayouts/slideLayout179.xml"/><Relationship Id="rId178" Type="http://schemas.openxmlformats.org/officeDocument/2006/relationships/slideLayout" Target="../slideLayouts/slideLayout178.xml"/><Relationship Id="rId177" Type="http://schemas.openxmlformats.org/officeDocument/2006/relationships/slideLayout" Target="../slideLayouts/slideLayout177.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172" Type="http://schemas.openxmlformats.org/officeDocument/2006/relationships/slideLayout" Target="../slideLayouts/slideLayout172.xml"/><Relationship Id="rId65" Type="http://schemas.openxmlformats.org/officeDocument/2006/relationships/slideLayout" Target="../slideLayouts/slideLayout65.xml"/><Relationship Id="rId171" Type="http://schemas.openxmlformats.org/officeDocument/2006/relationships/slideLayout" Target="../slideLayouts/slideLayout171.xml"/><Relationship Id="rId68" Type="http://schemas.openxmlformats.org/officeDocument/2006/relationships/slideLayout" Target="../slideLayouts/slideLayout68.xml"/><Relationship Id="rId170" Type="http://schemas.openxmlformats.org/officeDocument/2006/relationships/slideLayout" Target="../slideLayouts/slideLayout170.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165" Type="http://schemas.openxmlformats.org/officeDocument/2006/relationships/slideLayout" Target="../slideLayouts/slideLayout165.xml"/><Relationship Id="rId69" Type="http://schemas.openxmlformats.org/officeDocument/2006/relationships/slideLayout" Target="../slideLayouts/slideLayout69.xml"/><Relationship Id="rId164" Type="http://schemas.openxmlformats.org/officeDocument/2006/relationships/slideLayout" Target="../slideLayouts/slideLayout164.xml"/><Relationship Id="rId163" Type="http://schemas.openxmlformats.org/officeDocument/2006/relationships/slideLayout" Target="../slideLayouts/slideLayout163.xml"/><Relationship Id="rId162" Type="http://schemas.openxmlformats.org/officeDocument/2006/relationships/slideLayout" Target="../slideLayouts/slideLayout162.xml"/><Relationship Id="rId169" Type="http://schemas.openxmlformats.org/officeDocument/2006/relationships/slideLayout" Target="../slideLayouts/slideLayout169.xml"/><Relationship Id="rId168" Type="http://schemas.openxmlformats.org/officeDocument/2006/relationships/slideLayout" Target="../slideLayouts/slideLayout168.xml"/><Relationship Id="rId167" Type="http://schemas.openxmlformats.org/officeDocument/2006/relationships/slideLayout" Target="../slideLayouts/slideLayout167.xml"/><Relationship Id="rId166" Type="http://schemas.openxmlformats.org/officeDocument/2006/relationships/slideLayout" Target="../slideLayouts/slideLayout166.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161" Type="http://schemas.openxmlformats.org/officeDocument/2006/relationships/slideLayout" Target="../slideLayouts/slideLayout161.xml"/><Relationship Id="rId54" Type="http://schemas.openxmlformats.org/officeDocument/2006/relationships/slideLayout" Target="../slideLayouts/slideLayout54.xml"/><Relationship Id="rId160" Type="http://schemas.openxmlformats.org/officeDocument/2006/relationships/slideLayout" Target="../slideLayouts/slideLayout160.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159" Type="http://schemas.openxmlformats.org/officeDocument/2006/relationships/slideLayout" Target="../slideLayouts/slideLayout159.xml"/><Relationship Id="rId59" Type="http://schemas.openxmlformats.org/officeDocument/2006/relationships/slideLayout" Target="../slideLayouts/slideLayout59.xml"/><Relationship Id="rId154" Type="http://schemas.openxmlformats.org/officeDocument/2006/relationships/slideLayout" Target="../slideLayouts/slideLayout154.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8" Type="http://schemas.openxmlformats.org/officeDocument/2006/relationships/slideLayout" Target="../slideLayouts/slideLayout158.xml"/><Relationship Id="rId157" Type="http://schemas.openxmlformats.org/officeDocument/2006/relationships/slideLayout" Target="../slideLayouts/slideLayout157.xml"/><Relationship Id="rId156" Type="http://schemas.openxmlformats.org/officeDocument/2006/relationships/slideLayout" Target="../slideLayouts/slideLayout156.xml"/><Relationship Id="rId15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 id="2147483834" r:id="rId186"/>
    <p:sldLayoutId id="2147483835" r:id="rId187"/>
    <p:sldLayoutId id="2147483836" r:id="rId188"/>
    <p:sldLayoutId id="2147483837" r:id="rId189"/>
    <p:sldLayoutId id="2147483838" r:id="rId190"/>
    <p:sldLayoutId id="2147483839" r:id="rId19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4.png"/><Relationship Id="rId4" Type="http://schemas.openxmlformats.org/officeDocument/2006/relationships/image" Target="../media/image5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
          <p:cNvSpPr/>
          <p:nvPr/>
        </p:nvSpPr>
        <p:spPr>
          <a:xfrm>
            <a:off x="0" y="0"/>
            <a:ext cx="1222943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Bebas Neue"/>
              <a:ea typeface="Bebas Neue"/>
              <a:cs typeface="Bebas Neue"/>
              <a:sym typeface="Bebas Neue"/>
            </a:endParaRPr>
          </a:p>
        </p:txBody>
      </p:sp>
      <p:sp>
        <p:nvSpPr>
          <p:cNvPr id="1044" name="Google Shape;1044;p1"/>
          <p:cNvSpPr txBox="1"/>
          <p:nvPr/>
        </p:nvSpPr>
        <p:spPr>
          <a:xfrm>
            <a:off x="2062189" y="3509122"/>
            <a:ext cx="8067622"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4400"/>
              <a:buFont typeface="Bebas Neue"/>
              <a:buNone/>
            </a:pPr>
            <a:r>
              <a:rPr b="1" i="0" lang="en-US" sz="4400" u="none" cap="none" strike="noStrike">
                <a:solidFill>
                  <a:srgbClr val="FFFFFF"/>
                </a:solidFill>
                <a:latin typeface="Bebas Neue"/>
                <a:ea typeface="Bebas Neue"/>
                <a:cs typeface="Bebas Neue"/>
                <a:sym typeface="Bebas Neue"/>
              </a:rPr>
              <a:t>Advanced Growth Workshop</a:t>
            </a:r>
            <a:endParaRPr b="0" i="0" sz="1400" u="none" cap="none" strike="noStrike">
              <a:solidFill>
                <a:srgbClr val="000000"/>
              </a:solidFill>
              <a:latin typeface="Arial"/>
              <a:ea typeface="Arial"/>
              <a:cs typeface="Arial"/>
              <a:sym typeface="Arial"/>
            </a:endParaRPr>
          </a:p>
        </p:txBody>
      </p:sp>
      <p:pic>
        <p:nvPicPr>
          <p:cNvPr descr="A black and white logo&#10;&#10;Description automatically generated" id="1045" name="Google Shape;1045;p1"/>
          <p:cNvPicPr preferRelativeResize="0"/>
          <p:nvPr/>
        </p:nvPicPr>
        <p:blipFill rotWithShape="1">
          <a:blip r:embed="rId3">
            <a:alphaModFix/>
          </a:blip>
          <a:srcRect b="0" l="0" r="0" t="0"/>
          <a:stretch/>
        </p:blipFill>
        <p:spPr>
          <a:xfrm>
            <a:off x="9859776" y="5226050"/>
            <a:ext cx="2000688" cy="1343191"/>
          </a:xfrm>
          <a:prstGeom prst="rect">
            <a:avLst/>
          </a:prstGeom>
          <a:noFill/>
          <a:ln>
            <a:noFill/>
          </a:ln>
        </p:spPr>
      </p:pic>
      <p:sp>
        <p:nvSpPr>
          <p:cNvPr id="1046" name="Google Shape;1046;p1"/>
          <p:cNvSpPr txBox="1"/>
          <p:nvPr/>
        </p:nvSpPr>
        <p:spPr>
          <a:xfrm>
            <a:off x="156446" y="4278563"/>
            <a:ext cx="1187910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2"/>
                </a:solidFill>
                <a:latin typeface="Arial Black"/>
                <a:ea typeface="Arial Black"/>
                <a:cs typeface="Arial Black"/>
                <a:sym typeface="Arial Black"/>
              </a:rPr>
              <a:t>WHEN FINISHED EMAIL TO:  </a:t>
            </a:r>
            <a:r>
              <a:rPr b="0" i="0" lang="en-US" sz="3200" u="sng" cap="none" strike="noStrike">
                <a:solidFill>
                  <a:schemeClr val="lt2"/>
                </a:solidFill>
                <a:latin typeface="Arial Black"/>
                <a:ea typeface="Arial Black"/>
                <a:cs typeface="Arial Black"/>
                <a:sym typeface="Arial Black"/>
              </a:rPr>
              <a:t>LHCGROWTH@CHAPINC.ORG</a:t>
            </a:r>
            <a:endParaRPr b="0" i="0" sz="1400" u="none" cap="none" strike="noStrike">
              <a:solidFill>
                <a:srgbClr val="000000"/>
              </a:solidFill>
              <a:latin typeface="Arial"/>
              <a:ea typeface="Arial"/>
              <a:cs typeface="Arial"/>
              <a:sym typeface="Arial"/>
            </a:endParaRPr>
          </a:p>
        </p:txBody>
      </p:sp>
      <p:pic>
        <p:nvPicPr>
          <p:cNvPr id="1047" name="Google Shape;1047;p1"/>
          <p:cNvPicPr preferRelativeResize="0"/>
          <p:nvPr/>
        </p:nvPicPr>
        <p:blipFill>
          <a:blip r:embed="rId4">
            <a:alphaModFix/>
          </a:blip>
          <a:stretch>
            <a:fillRect/>
          </a:stretch>
        </p:blipFill>
        <p:spPr>
          <a:xfrm>
            <a:off x="369800" y="653123"/>
            <a:ext cx="12192000" cy="36254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2" name="Shape 1102"/>
        <p:cNvGrpSpPr/>
        <p:nvPr/>
      </p:nvGrpSpPr>
      <p:grpSpPr>
        <a:xfrm>
          <a:off x="0" y="0"/>
          <a:ext cx="0" cy="0"/>
          <a:chOff x="0" y="0"/>
          <a:chExt cx="0" cy="0"/>
        </a:xfrm>
      </p:grpSpPr>
      <p:graphicFrame>
        <p:nvGraphicFramePr>
          <p:cNvPr id="1103" name="Google Shape;1103;p10"/>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
        <p:nvSpPr>
          <p:cNvPr id="1104" name="Google Shape;1104;p10"/>
          <p:cNvSpPr txBox="1"/>
          <p:nvPr/>
        </p:nvSpPr>
        <p:spPr>
          <a:xfrm>
            <a:off x="1844766" y="0"/>
            <a:ext cx="8502520"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Long Term Acute Care Hospitals (Group 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8" name="Shape 1108"/>
        <p:cNvGrpSpPr/>
        <p:nvPr/>
      </p:nvGrpSpPr>
      <p:grpSpPr>
        <a:xfrm>
          <a:off x="0" y="0"/>
          <a:ext cx="0" cy="0"/>
          <a:chOff x="0" y="0"/>
          <a:chExt cx="0" cy="0"/>
        </a:xfrm>
      </p:grpSpPr>
      <p:graphicFrame>
        <p:nvGraphicFramePr>
          <p:cNvPr id="1109" name="Google Shape;1109;p11"/>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
        <p:nvSpPr>
          <p:cNvPr id="1110" name="Google Shape;1110;p11"/>
          <p:cNvSpPr txBox="1"/>
          <p:nvPr/>
        </p:nvSpPr>
        <p:spPr>
          <a:xfrm>
            <a:off x="297524" y="0"/>
            <a:ext cx="11597021"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Clinics (Dialysis, Cardiac, Transplant, Pain, etc.) (Group 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4" name="Shape 1114"/>
        <p:cNvGrpSpPr/>
        <p:nvPr/>
      </p:nvGrpSpPr>
      <p:grpSpPr>
        <a:xfrm>
          <a:off x="0" y="0"/>
          <a:ext cx="0" cy="0"/>
          <a:chOff x="0" y="0"/>
          <a:chExt cx="0" cy="0"/>
        </a:xfrm>
      </p:grpSpPr>
      <p:graphicFrame>
        <p:nvGraphicFramePr>
          <p:cNvPr id="1115" name="Google Shape;1115;p12"/>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
        <p:nvSpPr>
          <p:cNvPr id="1116" name="Google Shape;1116;p12"/>
          <p:cNvSpPr txBox="1"/>
          <p:nvPr/>
        </p:nvSpPr>
        <p:spPr>
          <a:xfrm>
            <a:off x="2235366" y="0"/>
            <a:ext cx="7721345"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Outpatient Rehab Facilities (Group 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g1ee7d496128_0_0"/>
          <p:cNvSpPr/>
          <p:nvPr>
            <p:ph idx="2" type="pic"/>
          </p:nvPr>
        </p:nvSpPr>
        <p:spPr>
          <a:xfrm>
            <a:off x="0" y="0"/>
            <a:ext cx="12192000" cy="6858000"/>
          </a:xfrm>
          <a:prstGeom prst="rect">
            <a:avLst/>
          </a:prstGeom>
          <a:noFill/>
          <a:ln>
            <a:noFill/>
          </a:ln>
        </p:spPr>
      </p:sp>
      <p:pic>
        <p:nvPicPr>
          <p:cNvPr id="1054" name="Google Shape;1054;g1ee7d496128_0_0"/>
          <p:cNvPicPr preferRelativeResize="0"/>
          <p:nvPr/>
        </p:nvPicPr>
        <p:blipFill rotWithShape="1">
          <a:blip r:embed="rId3">
            <a:alphaModFix/>
          </a:blip>
          <a:srcRect b="-889" l="0" r="0" t="890"/>
          <a:stretch/>
        </p:blipFill>
        <p:spPr>
          <a:xfrm>
            <a:off x="0" y="0"/>
            <a:ext cx="12192000" cy="6858000"/>
          </a:xfrm>
          <a:prstGeom prst="rect">
            <a:avLst/>
          </a:prstGeom>
          <a:noFill/>
          <a:ln>
            <a:noFill/>
          </a:ln>
        </p:spPr>
      </p:pic>
      <p:sp>
        <p:nvSpPr>
          <p:cNvPr id="1055" name="Google Shape;1055;g1ee7d496128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lp.chapinc.org/lhc</a:t>
            </a:r>
            <a:endParaRPr/>
          </a:p>
        </p:txBody>
      </p:sp>
      <p:sp>
        <p:nvSpPr>
          <p:cNvPr id="1056" name="Google Shape;1056;g1ee7d496128_0_0"/>
          <p:cNvSpPr/>
          <p:nvPr/>
        </p:nvSpPr>
        <p:spPr>
          <a:xfrm>
            <a:off x="4941825" y="5518900"/>
            <a:ext cx="5169300" cy="107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2"/>
          <p:cNvSpPr txBox="1"/>
          <p:nvPr/>
        </p:nvSpPr>
        <p:spPr>
          <a:xfrm>
            <a:off x="4106834" y="0"/>
            <a:ext cx="3978333"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Hospitals (Group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graphicFrame>
        <p:nvGraphicFramePr>
          <p:cNvPr id="1062" name="Google Shape;1062;p2"/>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3"/>
          <p:cNvSpPr txBox="1"/>
          <p:nvPr/>
        </p:nvSpPr>
        <p:spPr>
          <a:xfrm>
            <a:off x="1975520" y="0"/>
            <a:ext cx="8240975"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Primary Care Physician Offices (Group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graphicFrame>
        <p:nvGraphicFramePr>
          <p:cNvPr id="1068" name="Google Shape;1068;p3"/>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4"/>
          <p:cNvSpPr txBox="1"/>
          <p:nvPr/>
        </p:nvSpPr>
        <p:spPr>
          <a:xfrm>
            <a:off x="2286985" y="0"/>
            <a:ext cx="7618048"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Specialty Physician Offices (Group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graphicFrame>
        <p:nvGraphicFramePr>
          <p:cNvPr id="1074" name="Google Shape;1074;p4"/>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5"/>
          <p:cNvSpPr txBox="1"/>
          <p:nvPr/>
        </p:nvSpPr>
        <p:spPr>
          <a:xfrm>
            <a:off x="2580979" y="0"/>
            <a:ext cx="7030066"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Skilled Nursing Facilities (Group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graphicFrame>
        <p:nvGraphicFramePr>
          <p:cNvPr id="1080" name="Google Shape;1080;p5"/>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6"/>
          <p:cNvSpPr txBox="1"/>
          <p:nvPr/>
        </p:nvSpPr>
        <p:spPr>
          <a:xfrm>
            <a:off x="1460137" y="0"/>
            <a:ext cx="9271770"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Senior Living Facilities/Communities (Group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graphicFrame>
        <p:nvGraphicFramePr>
          <p:cNvPr id="1086" name="Google Shape;1086;p6"/>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90" name="Shape 1090"/>
        <p:cNvGrpSpPr/>
        <p:nvPr/>
      </p:nvGrpSpPr>
      <p:grpSpPr>
        <a:xfrm>
          <a:off x="0" y="0"/>
          <a:ext cx="0" cy="0"/>
          <a:chOff x="0" y="0"/>
          <a:chExt cx="0" cy="0"/>
        </a:xfrm>
      </p:grpSpPr>
      <p:graphicFrame>
        <p:nvGraphicFramePr>
          <p:cNvPr id="1091" name="Google Shape;1091;p8"/>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
        <p:nvSpPr>
          <p:cNvPr id="1092" name="Google Shape;1092;p8"/>
          <p:cNvSpPr txBox="1"/>
          <p:nvPr/>
        </p:nvSpPr>
        <p:spPr>
          <a:xfrm>
            <a:off x="2199119" y="0"/>
            <a:ext cx="7793800"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Independent Living Facilities (Group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96" name="Shape 1096"/>
        <p:cNvGrpSpPr/>
        <p:nvPr/>
      </p:nvGrpSpPr>
      <p:grpSpPr>
        <a:xfrm>
          <a:off x="0" y="0"/>
          <a:ext cx="0" cy="0"/>
          <a:chOff x="0" y="0"/>
          <a:chExt cx="0" cy="0"/>
        </a:xfrm>
      </p:grpSpPr>
      <p:graphicFrame>
        <p:nvGraphicFramePr>
          <p:cNvPr id="1097" name="Google Shape;1097;p9"/>
          <p:cNvGraphicFramePr/>
          <p:nvPr/>
        </p:nvGraphicFramePr>
        <p:xfrm>
          <a:off x="0" y="520117"/>
          <a:ext cx="3000000" cy="3000000"/>
        </p:xfrm>
        <a:graphic>
          <a:graphicData uri="http://schemas.openxmlformats.org/drawingml/2006/table">
            <a:tbl>
              <a:tblPr bandRow="1" firstRow="1">
                <a:noFill/>
                <a:tableStyleId>{F4C43F6F-99FC-45FA-9CDC-22ABAEE077E9}</a:tableStyleId>
              </a:tblPr>
              <a:tblGrid>
                <a:gridCol w="2709650"/>
                <a:gridCol w="9482350"/>
              </a:tblGrid>
              <a:tr h="5321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Contact/Role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accent5"/>
                          </a:solidFill>
                        </a:rPr>
                        <a:t>Needs/Challenges</a:t>
                      </a:r>
                      <a:endParaRPr sz="1400" u="none" cap="none" strike="noStrike"/>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r h="5805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accent5"/>
                        </a:solidFill>
                      </a:endParaRPr>
                    </a:p>
                  </a:txBody>
                  <a:tcPr marT="45725" marB="45725" marR="91450" marL="91450"/>
                </a:tc>
                <a:tc>
                  <a:txBody>
                    <a:bodyPr/>
                    <a:lstStyle/>
                    <a:p>
                      <a:pPr indent="-95250" lvl="0" marL="171450" marR="0" rtl="0" algn="l">
                        <a:lnSpc>
                          <a:spcPct val="100000"/>
                        </a:lnSpc>
                        <a:spcBef>
                          <a:spcPts val="0"/>
                        </a:spcBef>
                        <a:spcAft>
                          <a:spcPts val="0"/>
                        </a:spcAft>
                        <a:buClr>
                          <a:schemeClr val="dk1"/>
                        </a:buClr>
                        <a:buSzPts val="1200"/>
                        <a:buFont typeface="Arial"/>
                        <a:buNone/>
                      </a:pPr>
                      <a:r>
                        <a:t/>
                      </a:r>
                      <a:endParaRPr sz="1200" u="none" cap="none" strike="noStrike">
                        <a:solidFill>
                          <a:schemeClr val="accent5"/>
                        </a:solidFill>
                      </a:endParaRPr>
                    </a:p>
                  </a:txBody>
                  <a:tcPr marT="45725" marB="45725" marR="91450" marL="91450"/>
                </a:tc>
              </a:tr>
            </a:tbl>
          </a:graphicData>
        </a:graphic>
      </p:graphicFrame>
      <p:sp>
        <p:nvSpPr>
          <p:cNvPr id="1098" name="Google Shape;1098;p9"/>
          <p:cNvSpPr txBox="1"/>
          <p:nvPr/>
        </p:nvSpPr>
        <p:spPr>
          <a:xfrm>
            <a:off x="3705623" y="0"/>
            <a:ext cx="4780797"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5"/>
                </a:solidFill>
                <a:latin typeface="Arial Black"/>
                <a:ea typeface="Arial Black"/>
                <a:cs typeface="Arial Black"/>
                <a:sym typeface="Arial Black"/>
              </a:rPr>
              <a:t>Group Homes (Group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AP 2023 Template">
  <a:themeElements>
    <a:clrScheme name="LHC Final">
      <a:dk1>
        <a:srgbClr val="000000"/>
      </a:dk1>
      <a:lt1>
        <a:srgbClr val="FFFFFF"/>
      </a:lt1>
      <a:dk2>
        <a:srgbClr val="0B3958"/>
      </a:dk2>
      <a:lt2>
        <a:srgbClr val="DBEFF9"/>
      </a:lt2>
      <a:accent1>
        <a:srgbClr val="D0DAE6"/>
      </a:accent1>
      <a:accent2>
        <a:srgbClr val="B4E1FF"/>
      </a:accent2>
      <a:accent3>
        <a:srgbClr val="69C3FF"/>
      </a:accent3>
      <a:accent4>
        <a:srgbClr val="1EA5FE"/>
      </a:accent4>
      <a:accent5>
        <a:srgbClr val="003D66"/>
      </a:accent5>
      <a:accent6>
        <a:srgbClr val="002944"/>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2023-10-11T20:30:40Z</dcterms:created>
  <dc:creator>Daniel Stephens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0x0101001B3123C76E0DD84DA1B88DF5C274CC9A</vt:lpwstr>
  </property>
  <property fmtid="{D5CDD505-2E9C-101B-9397-08002B2CF9AE}" pid="3" name="MediaServiceImageTags">
    <vt:lpwstr/>
  </property>
</Properties>
</file>